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0" r:id="rId3"/>
    <p:sldId id="799" r:id="rId4"/>
    <p:sldId id="819" r:id="rId5"/>
    <p:sldId id="820" r:id="rId6"/>
    <p:sldId id="821" r:id="rId7"/>
    <p:sldId id="822" r:id="rId8"/>
    <p:sldId id="823" r:id="rId9"/>
    <p:sldId id="824" r:id="rId10"/>
    <p:sldId id="259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800"/>
    <a:srgbClr val="FF9900"/>
    <a:srgbClr val="F39700"/>
    <a:srgbClr val="F39800"/>
    <a:srgbClr val="B60005"/>
    <a:srgbClr val="E60012"/>
    <a:srgbClr val="00FB92"/>
    <a:srgbClr val="EA5514"/>
    <a:srgbClr val="F8B6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75"/>
    <p:restoredTop sz="94698"/>
  </p:normalViewPr>
  <p:slideViewPr>
    <p:cSldViewPr snapToGrid="0" snapToObjects="1">
      <p:cViewPr varScale="1">
        <p:scale>
          <a:sx n="99" d="100"/>
          <a:sy n="99" d="100"/>
        </p:scale>
        <p:origin x="176" y="5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09" d="100"/>
          <a:sy n="109" d="100"/>
        </p:scale>
        <p:origin x="415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handoutMaster" Target="handoutMasters/handoutMaster1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9BDFA2-F881-3747-901D-54097C1FCB03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E4C3C7-1A7A-0C43-B1E1-901DDA5D3B0F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76874A-3061-D74B-99B1-CBD3A90F7EFA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5C97A9-9823-1747-9F23-E8BB25D30F7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 6"/>
          <p:cNvGrpSpPr/>
          <p:nvPr userDrawn="1"/>
        </p:nvGrpSpPr>
        <p:grpSpPr>
          <a:xfrm>
            <a:off x="-19050" y="487400"/>
            <a:ext cx="12192000" cy="6445522"/>
            <a:chOff x="0" y="404215"/>
            <a:chExt cx="12192000" cy="6445522"/>
          </a:xfrm>
        </p:grpSpPr>
        <p:sp>
          <p:nvSpPr>
            <p:cNvPr id="21" name="Freeform 295"/>
            <p:cNvSpPr>
              <a:spLocks noEditPoints="1"/>
            </p:cNvSpPr>
            <p:nvPr/>
          </p:nvSpPr>
          <p:spPr bwMode="auto">
            <a:xfrm>
              <a:off x="0" y="404215"/>
              <a:ext cx="1543050" cy="6021817"/>
            </a:xfrm>
            <a:custGeom>
              <a:avLst/>
              <a:gdLst>
                <a:gd name="T0" fmla="*/ 0 w 537"/>
                <a:gd name="T1" fmla="*/ 1369 h 2105"/>
                <a:gd name="T2" fmla="*/ 94 w 537"/>
                <a:gd name="T3" fmla="*/ 1390 h 2105"/>
                <a:gd name="T4" fmla="*/ 179 w 537"/>
                <a:gd name="T5" fmla="*/ 1330 h 2105"/>
                <a:gd name="T6" fmla="*/ 211 w 537"/>
                <a:gd name="T7" fmla="*/ 1059 h 2105"/>
                <a:gd name="T8" fmla="*/ 148 w 537"/>
                <a:gd name="T9" fmla="*/ 697 h 2105"/>
                <a:gd name="T10" fmla="*/ 42 w 537"/>
                <a:gd name="T11" fmla="*/ 491 h 2105"/>
                <a:gd name="T12" fmla="*/ 0 w 537"/>
                <a:gd name="T13" fmla="*/ 375 h 2105"/>
                <a:gd name="T14" fmla="*/ 78 w 537"/>
                <a:gd name="T15" fmla="*/ 477 h 2105"/>
                <a:gd name="T16" fmla="*/ 187 w 537"/>
                <a:gd name="T17" fmla="*/ 696 h 2105"/>
                <a:gd name="T18" fmla="*/ 245 w 537"/>
                <a:gd name="T19" fmla="*/ 944 h 2105"/>
                <a:gd name="T20" fmla="*/ 236 w 537"/>
                <a:gd name="T21" fmla="*/ 1236 h 2105"/>
                <a:gd name="T22" fmla="*/ 171 w 537"/>
                <a:gd name="T23" fmla="*/ 1466 h 2105"/>
                <a:gd name="T24" fmla="*/ 97 w 537"/>
                <a:gd name="T25" fmla="*/ 1450 h 2105"/>
                <a:gd name="T26" fmla="*/ 0 w 537"/>
                <a:gd name="T27" fmla="*/ 1647 h 2105"/>
                <a:gd name="T28" fmla="*/ 0 w 537"/>
                <a:gd name="T29" fmla="*/ 1655 h 2105"/>
                <a:gd name="T30" fmla="*/ 74 w 537"/>
                <a:gd name="T31" fmla="*/ 1631 h 2105"/>
                <a:gd name="T32" fmla="*/ 358 w 537"/>
                <a:gd name="T33" fmla="*/ 1054 h 2105"/>
                <a:gd name="T34" fmla="*/ 0 w 537"/>
                <a:gd name="T35" fmla="*/ 295 h 2105"/>
                <a:gd name="T36" fmla="*/ 0 w 537"/>
                <a:gd name="T37" fmla="*/ 1812 h 2105"/>
                <a:gd name="T38" fmla="*/ 358 w 537"/>
                <a:gd name="T39" fmla="*/ 1054 h 2105"/>
                <a:gd name="T40" fmla="*/ 482 w 537"/>
                <a:gd name="T41" fmla="*/ 1118 h 2105"/>
                <a:gd name="T42" fmla="*/ 529 w 537"/>
                <a:gd name="T43" fmla="*/ 952 h 2105"/>
                <a:gd name="T44" fmla="*/ 425 w 537"/>
                <a:gd name="T45" fmla="*/ 686 h 2105"/>
                <a:gd name="T46" fmla="*/ 417 w 537"/>
                <a:gd name="T47" fmla="*/ 515 h 2105"/>
                <a:gd name="T48" fmla="*/ 236 w 537"/>
                <a:gd name="T49" fmla="*/ 295 h 2105"/>
                <a:gd name="T50" fmla="*/ 166 w 537"/>
                <a:gd name="T51" fmla="*/ 137 h 2105"/>
                <a:gd name="T52" fmla="*/ 0 w 537"/>
                <a:gd name="T53" fmla="*/ 150 h 2105"/>
                <a:gd name="T54" fmla="*/ 0 w 537"/>
                <a:gd name="T55" fmla="*/ 1959 h 2105"/>
                <a:gd name="T56" fmla="*/ 171 w 537"/>
                <a:gd name="T57" fmla="*/ 1963 h 2105"/>
                <a:gd name="T58" fmla="*/ 232 w 537"/>
                <a:gd name="T59" fmla="*/ 1806 h 2105"/>
                <a:gd name="T60" fmla="*/ 422 w 537"/>
                <a:gd name="T61" fmla="*/ 1590 h 2105"/>
                <a:gd name="T62" fmla="*/ 427 w 537"/>
                <a:gd name="T63" fmla="*/ 1418 h 2105"/>
                <a:gd name="T64" fmla="*/ 537 w 537"/>
                <a:gd name="T65" fmla="*/ 115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7" h="2105">
                  <a:moveTo>
                    <a:pt x="97" y="1450"/>
                  </a:moveTo>
                  <a:cubicBezTo>
                    <a:pt x="73" y="1431"/>
                    <a:pt x="39" y="1403"/>
                    <a:pt x="0" y="1369"/>
                  </a:cubicBezTo>
                  <a:cubicBezTo>
                    <a:pt x="0" y="1310"/>
                    <a:pt x="0" y="1310"/>
                    <a:pt x="0" y="1310"/>
                  </a:cubicBezTo>
                  <a:cubicBezTo>
                    <a:pt x="38" y="1344"/>
                    <a:pt x="70" y="1371"/>
                    <a:pt x="94" y="1390"/>
                  </a:cubicBezTo>
                  <a:cubicBezTo>
                    <a:pt x="121" y="1412"/>
                    <a:pt x="140" y="1426"/>
                    <a:pt x="148" y="1432"/>
                  </a:cubicBezTo>
                  <a:cubicBezTo>
                    <a:pt x="152" y="1420"/>
                    <a:pt x="166" y="1384"/>
                    <a:pt x="179" y="1330"/>
                  </a:cubicBezTo>
                  <a:cubicBezTo>
                    <a:pt x="188" y="1292"/>
                    <a:pt x="195" y="1252"/>
                    <a:pt x="201" y="1211"/>
                  </a:cubicBezTo>
                  <a:cubicBezTo>
                    <a:pt x="208" y="1160"/>
                    <a:pt x="211" y="1109"/>
                    <a:pt x="211" y="1059"/>
                  </a:cubicBezTo>
                  <a:cubicBezTo>
                    <a:pt x="211" y="979"/>
                    <a:pt x="202" y="900"/>
                    <a:pt x="185" y="824"/>
                  </a:cubicBezTo>
                  <a:cubicBezTo>
                    <a:pt x="175" y="781"/>
                    <a:pt x="163" y="738"/>
                    <a:pt x="148" y="697"/>
                  </a:cubicBezTo>
                  <a:cubicBezTo>
                    <a:pt x="131" y="653"/>
                    <a:pt x="112" y="610"/>
                    <a:pt x="89" y="568"/>
                  </a:cubicBezTo>
                  <a:cubicBezTo>
                    <a:pt x="75" y="541"/>
                    <a:pt x="59" y="516"/>
                    <a:pt x="42" y="491"/>
                  </a:cubicBezTo>
                  <a:cubicBezTo>
                    <a:pt x="29" y="472"/>
                    <a:pt x="15" y="453"/>
                    <a:pt x="0" y="434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7" y="383"/>
                    <a:pt x="14" y="391"/>
                    <a:pt x="21" y="400"/>
                  </a:cubicBezTo>
                  <a:cubicBezTo>
                    <a:pt x="41" y="424"/>
                    <a:pt x="61" y="450"/>
                    <a:pt x="78" y="477"/>
                  </a:cubicBezTo>
                  <a:cubicBezTo>
                    <a:pt x="97" y="505"/>
                    <a:pt x="114" y="534"/>
                    <a:pt x="129" y="564"/>
                  </a:cubicBezTo>
                  <a:cubicBezTo>
                    <a:pt x="152" y="607"/>
                    <a:pt x="171" y="652"/>
                    <a:pt x="187" y="696"/>
                  </a:cubicBezTo>
                  <a:cubicBezTo>
                    <a:pt x="202" y="738"/>
                    <a:pt x="215" y="780"/>
                    <a:pt x="224" y="823"/>
                  </a:cubicBezTo>
                  <a:cubicBezTo>
                    <a:pt x="233" y="863"/>
                    <a:pt x="240" y="904"/>
                    <a:pt x="245" y="944"/>
                  </a:cubicBezTo>
                  <a:cubicBezTo>
                    <a:pt x="248" y="982"/>
                    <a:pt x="250" y="1020"/>
                    <a:pt x="250" y="1058"/>
                  </a:cubicBezTo>
                  <a:cubicBezTo>
                    <a:pt x="250" y="1117"/>
                    <a:pt x="246" y="1177"/>
                    <a:pt x="236" y="1236"/>
                  </a:cubicBezTo>
                  <a:cubicBezTo>
                    <a:pt x="228" y="1284"/>
                    <a:pt x="217" y="1330"/>
                    <a:pt x="203" y="1375"/>
                  </a:cubicBezTo>
                  <a:cubicBezTo>
                    <a:pt x="191" y="1416"/>
                    <a:pt x="179" y="1447"/>
                    <a:pt x="171" y="1466"/>
                  </a:cubicBezTo>
                  <a:cubicBezTo>
                    <a:pt x="165" y="1482"/>
                    <a:pt x="160" y="1492"/>
                    <a:pt x="158" y="1496"/>
                  </a:cubicBezTo>
                  <a:cubicBezTo>
                    <a:pt x="152" y="1492"/>
                    <a:pt x="130" y="1476"/>
                    <a:pt x="97" y="1450"/>
                  </a:cubicBezTo>
                  <a:close/>
                  <a:moveTo>
                    <a:pt x="0" y="1601"/>
                  </a:moveTo>
                  <a:cubicBezTo>
                    <a:pt x="0" y="1647"/>
                    <a:pt x="0" y="1647"/>
                    <a:pt x="0" y="1647"/>
                  </a:cubicBezTo>
                  <a:cubicBezTo>
                    <a:pt x="2" y="1647"/>
                    <a:pt x="4" y="1648"/>
                    <a:pt x="5" y="1649"/>
                  </a:cubicBezTo>
                  <a:cubicBezTo>
                    <a:pt x="4" y="1650"/>
                    <a:pt x="2" y="1652"/>
                    <a:pt x="0" y="1655"/>
                  </a:cubicBezTo>
                  <a:cubicBezTo>
                    <a:pt x="0" y="1722"/>
                    <a:pt x="0" y="1722"/>
                    <a:pt x="0" y="1722"/>
                  </a:cubicBezTo>
                  <a:cubicBezTo>
                    <a:pt x="49" y="1669"/>
                    <a:pt x="74" y="1631"/>
                    <a:pt x="74" y="1631"/>
                  </a:cubicBezTo>
                  <a:cubicBezTo>
                    <a:pt x="74" y="1631"/>
                    <a:pt x="47" y="1619"/>
                    <a:pt x="0" y="1601"/>
                  </a:cubicBezTo>
                  <a:close/>
                  <a:moveTo>
                    <a:pt x="358" y="1054"/>
                  </a:moveTo>
                  <a:cubicBezTo>
                    <a:pt x="358" y="730"/>
                    <a:pt x="220" y="438"/>
                    <a:pt x="0" y="233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93" y="490"/>
                    <a:pt x="313" y="758"/>
                    <a:pt x="313" y="1054"/>
                  </a:cubicBezTo>
                  <a:cubicBezTo>
                    <a:pt x="313" y="1350"/>
                    <a:pt x="193" y="1618"/>
                    <a:pt x="0" y="1812"/>
                  </a:cubicBezTo>
                  <a:cubicBezTo>
                    <a:pt x="0" y="1875"/>
                    <a:pt x="0" y="1875"/>
                    <a:pt x="0" y="1875"/>
                  </a:cubicBezTo>
                  <a:cubicBezTo>
                    <a:pt x="220" y="1670"/>
                    <a:pt x="358" y="1378"/>
                    <a:pt x="358" y="1054"/>
                  </a:cubicBezTo>
                  <a:close/>
                  <a:moveTo>
                    <a:pt x="532" y="1149"/>
                  </a:moveTo>
                  <a:cubicBezTo>
                    <a:pt x="482" y="1118"/>
                    <a:pt x="482" y="1118"/>
                    <a:pt x="482" y="1118"/>
                  </a:cubicBezTo>
                  <a:cubicBezTo>
                    <a:pt x="475" y="987"/>
                    <a:pt x="475" y="987"/>
                    <a:pt x="475" y="987"/>
                  </a:cubicBezTo>
                  <a:cubicBezTo>
                    <a:pt x="529" y="952"/>
                    <a:pt x="529" y="952"/>
                    <a:pt x="529" y="952"/>
                  </a:cubicBezTo>
                  <a:cubicBezTo>
                    <a:pt x="482" y="700"/>
                    <a:pt x="482" y="700"/>
                    <a:pt x="482" y="700"/>
                  </a:cubicBezTo>
                  <a:cubicBezTo>
                    <a:pt x="425" y="686"/>
                    <a:pt x="425" y="686"/>
                    <a:pt x="425" y="686"/>
                  </a:cubicBezTo>
                  <a:cubicBezTo>
                    <a:pt x="376" y="565"/>
                    <a:pt x="376" y="565"/>
                    <a:pt x="376" y="565"/>
                  </a:cubicBezTo>
                  <a:cubicBezTo>
                    <a:pt x="417" y="515"/>
                    <a:pt x="417" y="515"/>
                    <a:pt x="417" y="515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57" y="367"/>
                    <a:pt x="420" y="692"/>
                    <a:pt x="420" y="1054"/>
                  </a:cubicBezTo>
                  <a:cubicBezTo>
                    <a:pt x="420" y="1417"/>
                    <a:pt x="257" y="1742"/>
                    <a:pt x="0" y="1959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171" y="1963"/>
                    <a:pt x="171" y="1963"/>
                    <a:pt x="171" y="1963"/>
                  </a:cubicBezTo>
                  <a:cubicBezTo>
                    <a:pt x="155" y="1912"/>
                    <a:pt x="155" y="1912"/>
                    <a:pt x="155" y="1912"/>
                  </a:cubicBezTo>
                  <a:cubicBezTo>
                    <a:pt x="232" y="1806"/>
                    <a:pt x="232" y="1806"/>
                    <a:pt x="232" y="1806"/>
                  </a:cubicBezTo>
                  <a:cubicBezTo>
                    <a:pt x="296" y="1814"/>
                    <a:pt x="296" y="1814"/>
                    <a:pt x="296" y="1814"/>
                  </a:cubicBezTo>
                  <a:cubicBezTo>
                    <a:pt x="422" y="1590"/>
                    <a:pt x="422" y="1590"/>
                    <a:pt x="422" y="1590"/>
                  </a:cubicBezTo>
                  <a:cubicBezTo>
                    <a:pt x="386" y="1543"/>
                    <a:pt x="386" y="1543"/>
                    <a:pt x="386" y="1543"/>
                  </a:cubicBezTo>
                  <a:cubicBezTo>
                    <a:pt x="427" y="1418"/>
                    <a:pt x="427" y="1418"/>
                    <a:pt x="427" y="1418"/>
                  </a:cubicBezTo>
                  <a:cubicBezTo>
                    <a:pt x="490" y="1405"/>
                    <a:pt x="490" y="1405"/>
                    <a:pt x="490" y="1405"/>
                  </a:cubicBezTo>
                  <a:cubicBezTo>
                    <a:pt x="537" y="1150"/>
                    <a:pt x="537" y="1150"/>
                    <a:pt x="537" y="1150"/>
                  </a:cubicBezTo>
                  <a:lnTo>
                    <a:pt x="532" y="1149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" name="Freeform 299"/>
            <p:cNvSpPr>
              <a:spLocks noEditPoints="1"/>
            </p:cNvSpPr>
            <p:nvPr/>
          </p:nvSpPr>
          <p:spPr bwMode="auto">
            <a:xfrm>
              <a:off x="10847070" y="2948292"/>
              <a:ext cx="1344930" cy="3901445"/>
            </a:xfrm>
            <a:custGeom>
              <a:avLst/>
              <a:gdLst>
                <a:gd name="T0" fmla="*/ 224 w 531"/>
                <a:gd name="T1" fmla="*/ 1058 h 1547"/>
                <a:gd name="T2" fmla="*/ 341 w 531"/>
                <a:gd name="T3" fmla="*/ 1547 h 1547"/>
                <a:gd name="T4" fmla="*/ 291 w 531"/>
                <a:gd name="T5" fmla="*/ 1547 h 1547"/>
                <a:gd name="T6" fmla="*/ 179 w 531"/>
                <a:gd name="T7" fmla="*/ 1058 h 1547"/>
                <a:gd name="T8" fmla="*/ 531 w 531"/>
                <a:gd name="T9" fmla="*/ 242 h 1547"/>
                <a:gd name="T10" fmla="*/ 531 w 531"/>
                <a:gd name="T11" fmla="*/ 305 h 1547"/>
                <a:gd name="T12" fmla="*/ 224 w 531"/>
                <a:gd name="T13" fmla="*/ 1058 h 1547"/>
                <a:gd name="T14" fmla="*/ 354 w 531"/>
                <a:gd name="T15" fmla="*/ 807 h 1547"/>
                <a:gd name="T16" fmla="*/ 395 w 531"/>
                <a:gd name="T17" fmla="*/ 684 h 1547"/>
                <a:gd name="T18" fmla="*/ 458 w 531"/>
                <a:gd name="T19" fmla="*/ 561 h 1547"/>
                <a:gd name="T20" fmla="*/ 531 w 531"/>
                <a:gd name="T21" fmla="*/ 457 h 1547"/>
                <a:gd name="T22" fmla="*/ 531 w 531"/>
                <a:gd name="T23" fmla="*/ 399 h 1547"/>
                <a:gd name="T24" fmla="*/ 493 w 531"/>
                <a:gd name="T25" fmla="*/ 445 h 1547"/>
                <a:gd name="T26" fmla="*/ 435 w 531"/>
                <a:gd name="T27" fmla="*/ 527 h 1547"/>
                <a:gd name="T28" fmla="*/ 364 w 531"/>
                <a:gd name="T29" fmla="*/ 660 h 1547"/>
                <a:gd name="T30" fmla="*/ 318 w 531"/>
                <a:gd name="T31" fmla="*/ 792 h 1547"/>
                <a:gd name="T32" fmla="*/ 293 w 531"/>
                <a:gd name="T33" fmla="*/ 921 h 1547"/>
                <a:gd name="T34" fmla="*/ 286 w 531"/>
                <a:gd name="T35" fmla="*/ 1043 h 1547"/>
                <a:gd name="T36" fmla="*/ 301 w 531"/>
                <a:gd name="T37" fmla="*/ 1225 h 1547"/>
                <a:gd name="T38" fmla="*/ 334 w 531"/>
                <a:gd name="T39" fmla="*/ 1370 h 1547"/>
                <a:gd name="T40" fmla="*/ 368 w 531"/>
                <a:gd name="T41" fmla="*/ 1466 h 1547"/>
                <a:gd name="T42" fmla="*/ 382 w 531"/>
                <a:gd name="T43" fmla="*/ 1499 h 1547"/>
                <a:gd name="T44" fmla="*/ 531 w 531"/>
                <a:gd name="T45" fmla="*/ 1377 h 1547"/>
                <a:gd name="T46" fmla="*/ 531 w 531"/>
                <a:gd name="T47" fmla="*/ 1322 h 1547"/>
                <a:gd name="T48" fmla="*/ 459 w 531"/>
                <a:gd name="T49" fmla="*/ 1385 h 1547"/>
                <a:gd name="T50" fmla="*/ 400 w 531"/>
                <a:gd name="T51" fmla="*/ 1433 h 1547"/>
                <a:gd name="T52" fmla="*/ 364 w 531"/>
                <a:gd name="T53" fmla="*/ 1324 h 1547"/>
                <a:gd name="T54" fmla="*/ 338 w 531"/>
                <a:gd name="T55" fmla="*/ 1198 h 1547"/>
                <a:gd name="T56" fmla="*/ 326 w 531"/>
                <a:gd name="T57" fmla="*/ 1039 h 1547"/>
                <a:gd name="T58" fmla="*/ 333 w 531"/>
                <a:gd name="T59" fmla="*/ 926 h 1547"/>
                <a:gd name="T60" fmla="*/ 354 w 531"/>
                <a:gd name="T61" fmla="*/ 807 h 1547"/>
                <a:gd name="T62" fmla="*/ 43 w 531"/>
                <a:gd name="T63" fmla="*/ 1410 h 1547"/>
                <a:gd name="T64" fmla="*/ 44 w 531"/>
                <a:gd name="T65" fmla="*/ 1412 h 1547"/>
                <a:gd name="T66" fmla="*/ 101 w 531"/>
                <a:gd name="T67" fmla="*/ 1424 h 1547"/>
                <a:gd name="T68" fmla="*/ 153 w 531"/>
                <a:gd name="T69" fmla="*/ 1544 h 1547"/>
                <a:gd name="T70" fmla="*/ 151 w 531"/>
                <a:gd name="T71" fmla="*/ 1547 h 1547"/>
                <a:gd name="T72" fmla="*/ 221 w 531"/>
                <a:gd name="T73" fmla="*/ 1547 h 1547"/>
                <a:gd name="T74" fmla="*/ 116 w 531"/>
                <a:gd name="T75" fmla="*/ 1058 h 1547"/>
                <a:gd name="T76" fmla="*/ 531 w 531"/>
                <a:gd name="T77" fmla="*/ 158 h 1547"/>
                <a:gd name="T78" fmla="*/ 531 w 531"/>
                <a:gd name="T79" fmla="*/ 0 h 1547"/>
                <a:gd name="T80" fmla="*/ 365 w 531"/>
                <a:gd name="T81" fmla="*/ 142 h 1547"/>
                <a:gd name="T82" fmla="*/ 382 w 531"/>
                <a:gd name="T83" fmla="*/ 198 h 1547"/>
                <a:gd name="T84" fmla="*/ 302 w 531"/>
                <a:gd name="T85" fmla="*/ 302 h 1547"/>
                <a:gd name="T86" fmla="*/ 238 w 531"/>
                <a:gd name="T87" fmla="*/ 292 h 1547"/>
                <a:gd name="T88" fmla="*/ 105 w 531"/>
                <a:gd name="T89" fmla="*/ 517 h 1547"/>
                <a:gd name="T90" fmla="*/ 105 w 531"/>
                <a:gd name="T91" fmla="*/ 517 h 1547"/>
                <a:gd name="T92" fmla="*/ 142 w 531"/>
                <a:gd name="T93" fmla="*/ 563 h 1547"/>
                <a:gd name="T94" fmla="*/ 105 w 531"/>
                <a:gd name="T95" fmla="*/ 688 h 1547"/>
                <a:gd name="T96" fmla="*/ 42 w 531"/>
                <a:gd name="T97" fmla="*/ 703 h 1547"/>
                <a:gd name="T98" fmla="*/ 1 w 531"/>
                <a:gd name="T99" fmla="*/ 956 h 1547"/>
                <a:gd name="T100" fmla="*/ 50 w 531"/>
                <a:gd name="T101" fmla="*/ 988 h 1547"/>
                <a:gd name="T102" fmla="*/ 55 w 531"/>
                <a:gd name="T103" fmla="*/ 1119 h 1547"/>
                <a:gd name="T104" fmla="*/ 0 w 531"/>
                <a:gd name="T105" fmla="*/ 1153 h 1547"/>
                <a:gd name="T106" fmla="*/ 43 w 531"/>
                <a:gd name="T107" fmla="*/ 1410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1" h="1547">
                  <a:moveTo>
                    <a:pt x="224" y="1058"/>
                  </a:moveTo>
                  <a:cubicBezTo>
                    <a:pt x="224" y="1234"/>
                    <a:pt x="266" y="1400"/>
                    <a:pt x="341" y="1547"/>
                  </a:cubicBezTo>
                  <a:cubicBezTo>
                    <a:pt x="291" y="1547"/>
                    <a:pt x="291" y="1547"/>
                    <a:pt x="291" y="1547"/>
                  </a:cubicBezTo>
                  <a:cubicBezTo>
                    <a:pt x="219" y="1399"/>
                    <a:pt x="179" y="1233"/>
                    <a:pt x="179" y="1058"/>
                  </a:cubicBezTo>
                  <a:cubicBezTo>
                    <a:pt x="179" y="736"/>
                    <a:pt x="314" y="446"/>
                    <a:pt x="531" y="242"/>
                  </a:cubicBezTo>
                  <a:cubicBezTo>
                    <a:pt x="531" y="305"/>
                    <a:pt x="531" y="305"/>
                    <a:pt x="531" y="305"/>
                  </a:cubicBezTo>
                  <a:cubicBezTo>
                    <a:pt x="341" y="499"/>
                    <a:pt x="224" y="765"/>
                    <a:pt x="224" y="1058"/>
                  </a:cubicBezTo>
                  <a:close/>
                  <a:moveTo>
                    <a:pt x="354" y="807"/>
                  </a:moveTo>
                  <a:cubicBezTo>
                    <a:pt x="365" y="765"/>
                    <a:pt x="379" y="724"/>
                    <a:pt x="395" y="684"/>
                  </a:cubicBezTo>
                  <a:cubicBezTo>
                    <a:pt x="412" y="642"/>
                    <a:pt x="434" y="600"/>
                    <a:pt x="458" y="561"/>
                  </a:cubicBezTo>
                  <a:cubicBezTo>
                    <a:pt x="480" y="525"/>
                    <a:pt x="505" y="490"/>
                    <a:pt x="531" y="457"/>
                  </a:cubicBezTo>
                  <a:cubicBezTo>
                    <a:pt x="531" y="399"/>
                    <a:pt x="531" y="399"/>
                    <a:pt x="531" y="399"/>
                  </a:cubicBezTo>
                  <a:cubicBezTo>
                    <a:pt x="518" y="414"/>
                    <a:pt x="505" y="429"/>
                    <a:pt x="493" y="445"/>
                  </a:cubicBezTo>
                  <a:cubicBezTo>
                    <a:pt x="473" y="471"/>
                    <a:pt x="453" y="499"/>
                    <a:pt x="435" y="527"/>
                  </a:cubicBezTo>
                  <a:cubicBezTo>
                    <a:pt x="407" y="570"/>
                    <a:pt x="384" y="614"/>
                    <a:pt x="364" y="660"/>
                  </a:cubicBezTo>
                  <a:cubicBezTo>
                    <a:pt x="345" y="703"/>
                    <a:pt x="330" y="747"/>
                    <a:pt x="318" y="792"/>
                  </a:cubicBezTo>
                  <a:cubicBezTo>
                    <a:pt x="307" y="834"/>
                    <a:pt x="299" y="877"/>
                    <a:pt x="293" y="921"/>
                  </a:cubicBezTo>
                  <a:cubicBezTo>
                    <a:pt x="289" y="961"/>
                    <a:pt x="286" y="1002"/>
                    <a:pt x="286" y="1043"/>
                  </a:cubicBezTo>
                  <a:cubicBezTo>
                    <a:pt x="286" y="1102"/>
                    <a:pt x="291" y="1164"/>
                    <a:pt x="301" y="1225"/>
                  </a:cubicBezTo>
                  <a:cubicBezTo>
                    <a:pt x="309" y="1274"/>
                    <a:pt x="320" y="1322"/>
                    <a:pt x="334" y="1370"/>
                  </a:cubicBezTo>
                  <a:cubicBezTo>
                    <a:pt x="347" y="1412"/>
                    <a:pt x="360" y="1446"/>
                    <a:pt x="368" y="1466"/>
                  </a:cubicBezTo>
                  <a:cubicBezTo>
                    <a:pt x="375" y="1483"/>
                    <a:pt x="380" y="1494"/>
                    <a:pt x="382" y="1499"/>
                  </a:cubicBezTo>
                  <a:cubicBezTo>
                    <a:pt x="395" y="1489"/>
                    <a:pt x="453" y="1446"/>
                    <a:pt x="531" y="1377"/>
                  </a:cubicBezTo>
                  <a:cubicBezTo>
                    <a:pt x="531" y="1322"/>
                    <a:pt x="531" y="1322"/>
                    <a:pt x="531" y="1322"/>
                  </a:cubicBezTo>
                  <a:cubicBezTo>
                    <a:pt x="503" y="1348"/>
                    <a:pt x="478" y="1369"/>
                    <a:pt x="459" y="1385"/>
                  </a:cubicBezTo>
                  <a:cubicBezTo>
                    <a:pt x="430" y="1410"/>
                    <a:pt x="409" y="1426"/>
                    <a:pt x="400" y="1433"/>
                  </a:cubicBezTo>
                  <a:cubicBezTo>
                    <a:pt x="395" y="1420"/>
                    <a:pt x="380" y="1381"/>
                    <a:pt x="364" y="1324"/>
                  </a:cubicBezTo>
                  <a:cubicBezTo>
                    <a:pt x="353" y="1283"/>
                    <a:pt x="344" y="1240"/>
                    <a:pt x="338" y="1198"/>
                  </a:cubicBezTo>
                  <a:cubicBezTo>
                    <a:pt x="330" y="1144"/>
                    <a:pt x="326" y="1091"/>
                    <a:pt x="326" y="1039"/>
                  </a:cubicBezTo>
                  <a:cubicBezTo>
                    <a:pt x="326" y="1001"/>
                    <a:pt x="329" y="963"/>
                    <a:pt x="333" y="926"/>
                  </a:cubicBezTo>
                  <a:cubicBezTo>
                    <a:pt x="337" y="886"/>
                    <a:pt x="345" y="846"/>
                    <a:pt x="354" y="807"/>
                  </a:cubicBezTo>
                  <a:close/>
                  <a:moveTo>
                    <a:pt x="43" y="1410"/>
                  </a:moveTo>
                  <a:cubicBezTo>
                    <a:pt x="44" y="1412"/>
                    <a:pt x="44" y="1412"/>
                    <a:pt x="44" y="1412"/>
                  </a:cubicBezTo>
                  <a:cubicBezTo>
                    <a:pt x="101" y="1424"/>
                    <a:pt x="101" y="1424"/>
                    <a:pt x="101" y="1424"/>
                  </a:cubicBezTo>
                  <a:cubicBezTo>
                    <a:pt x="153" y="1544"/>
                    <a:pt x="153" y="1544"/>
                    <a:pt x="153" y="1544"/>
                  </a:cubicBezTo>
                  <a:cubicBezTo>
                    <a:pt x="151" y="1547"/>
                    <a:pt x="151" y="1547"/>
                    <a:pt x="151" y="1547"/>
                  </a:cubicBezTo>
                  <a:cubicBezTo>
                    <a:pt x="221" y="1547"/>
                    <a:pt x="221" y="1547"/>
                    <a:pt x="221" y="1547"/>
                  </a:cubicBezTo>
                  <a:cubicBezTo>
                    <a:pt x="154" y="1398"/>
                    <a:pt x="116" y="1232"/>
                    <a:pt x="116" y="1058"/>
                  </a:cubicBezTo>
                  <a:cubicBezTo>
                    <a:pt x="116" y="698"/>
                    <a:pt x="277" y="375"/>
                    <a:pt x="531" y="158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365" y="142"/>
                    <a:pt x="365" y="142"/>
                    <a:pt x="365" y="142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42" y="563"/>
                    <a:pt x="142" y="563"/>
                    <a:pt x="142" y="563"/>
                  </a:cubicBezTo>
                  <a:cubicBezTo>
                    <a:pt x="105" y="688"/>
                    <a:pt x="105" y="688"/>
                    <a:pt x="105" y="688"/>
                  </a:cubicBezTo>
                  <a:cubicBezTo>
                    <a:pt x="42" y="703"/>
                    <a:pt x="42" y="703"/>
                    <a:pt x="42" y="703"/>
                  </a:cubicBezTo>
                  <a:cubicBezTo>
                    <a:pt x="1" y="956"/>
                    <a:pt x="1" y="956"/>
                    <a:pt x="1" y="956"/>
                  </a:cubicBezTo>
                  <a:cubicBezTo>
                    <a:pt x="50" y="988"/>
                    <a:pt x="50" y="988"/>
                    <a:pt x="50" y="988"/>
                  </a:cubicBezTo>
                  <a:cubicBezTo>
                    <a:pt x="55" y="1119"/>
                    <a:pt x="55" y="1119"/>
                    <a:pt x="55" y="1119"/>
                  </a:cubicBezTo>
                  <a:cubicBezTo>
                    <a:pt x="0" y="1153"/>
                    <a:pt x="0" y="1153"/>
                    <a:pt x="0" y="1153"/>
                  </a:cubicBezTo>
                  <a:lnTo>
                    <a:pt x="43" y="1410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1914945" y="5410547"/>
            <a:ext cx="8362110" cy="88139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 dirty="0"/>
          </a:p>
        </p:txBody>
      </p:sp>
      <p:grpSp>
        <p:nvGrpSpPr>
          <p:cNvPr id="11" name="组 10"/>
          <p:cNvGrpSpPr/>
          <p:nvPr userDrawn="1"/>
        </p:nvGrpSpPr>
        <p:grpSpPr>
          <a:xfrm>
            <a:off x="0" y="1777412"/>
            <a:ext cx="12192000" cy="2907799"/>
            <a:chOff x="3075300" y="1662434"/>
            <a:chExt cx="10416433" cy="1092199"/>
          </a:xfrm>
        </p:grpSpPr>
        <p:sp>
          <p:nvSpPr>
            <p:cNvPr id="12" name="矩形 11"/>
            <p:cNvSpPr/>
            <p:nvPr/>
          </p:nvSpPr>
          <p:spPr>
            <a:xfrm>
              <a:off x="3075300" y="1662434"/>
              <a:ext cx="10416433" cy="1092199"/>
            </a:xfrm>
            <a:prstGeom prst="rect">
              <a:avLst/>
            </a:prstGeom>
            <a:gradFill>
              <a:gsLst>
                <a:gs pos="0">
                  <a:srgbClr val="FF9900"/>
                </a:gs>
                <a:gs pos="100000">
                  <a:srgbClr val="FF6600"/>
                </a:gs>
              </a:gsLst>
            </a:gra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AutoShape 16"/>
            <p:cNvSpPr>
              <a:spLocks noChangeAspect="1" noChangeArrowheads="1" noTextEdit="1"/>
            </p:cNvSpPr>
            <p:nvPr/>
          </p:nvSpPr>
          <p:spPr bwMode="auto">
            <a:xfrm>
              <a:off x="7347997" y="1669511"/>
              <a:ext cx="4291312" cy="875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4" name="标题 1"/>
          <p:cNvSpPr>
            <a:spLocks noGrp="1"/>
          </p:cNvSpPr>
          <p:nvPr>
            <p:ph type="ctrTitle"/>
          </p:nvPr>
        </p:nvSpPr>
        <p:spPr>
          <a:xfrm>
            <a:off x="1914945" y="2072957"/>
            <a:ext cx="8362110" cy="2316708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6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grpSp>
        <p:nvGrpSpPr>
          <p:cNvPr id="18" name="组 17"/>
          <p:cNvGrpSpPr/>
          <p:nvPr userDrawn="1"/>
        </p:nvGrpSpPr>
        <p:grpSpPr>
          <a:xfrm>
            <a:off x="0" y="404215"/>
            <a:ext cx="12192000" cy="6445522"/>
            <a:chOff x="0" y="404215"/>
            <a:chExt cx="12192000" cy="6445522"/>
          </a:xfrm>
        </p:grpSpPr>
        <p:sp>
          <p:nvSpPr>
            <p:cNvPr id="19" name="Freeform 295"/>
            <p:cNvSpPr>
              <a:spLocks noEditPoints="1"/>
            </p:cNvSpPr>
            <p:nvPr/>
          </p:nvSpPr>
          <p:spPr bwMode="auto">
            <a:xfrm>
              <a:off x="0" y="404215"/>
              <a:ext cx="1543050" cy="6021817"/>
            </a:xfrm>
            <a:custGeom>
              <a:avLst/>
              <a:gdLst>
                <a:gd name="T0" fmla="*/ 0 w 537"/>
                <a:gd name="T1" fmla="*/ 1369 h 2105"/>
                <a:gd name="T2" fmla="*/ 94 w 537"/>
                <a:gd name="T3" fmla="*/ 1390 h 2105"/>
                <a:gd name="T4" fmla="*/ 179 w 537"/>
                <a:gd name="T5" fmla="*/ 1330 h 2105"/>
                <a:gd name="T6" fmla="*/ 211 w 537"/>
                <a:gd name="T7" fmla="*/ 1059 h 2105"/>
                <a:gd name="T8" fmla="*/ 148 w 537"/>
                <a:gd name="T9" fmla="*/ 697 h 2105"/>
                <a:gd name="T10" fmla="*/ 42 w 537"/>
                <a:gd name="T11" fmla="*/ 491 h 2105"/>
                <a:gd name="T12" fmla="*/ 0 w 537"/>
                <a:gd name="T13" fmla="*/ 375 h 2105"/>
                <a:gd name="T14" fmla="*/ 78 w 537"/>
                <a:gd name="T15" fmla="*/ 477 h 2105"/>
                <a:gd name="T16" fmla="*/ 187 w 537"/>
                <a:gd name="T17" fmla="*/ 696 h 2105"/>
                <a:gd name="T18" fmla="*/ 245 w 537"/>
                <a:gd name="T19" fmla="*/ 944 h 2105"/>
                <a:gd name="T20" fmla="*/ 236 w 537"/>
                <a:gd name="T21" fmla="*/ 1236 h 2105"/>
                <a:gd name="T22" fmla="*/ 171 w 537"/>
                <a:gd name="T23" fmla="*/ 1466 h 2105"/>
                <a:gd name="T24" fmla="*/ 97 w 537"/>
                <a:gd name="T25" fmla="*/ 1450 h 2105"/>
                <a:gd name="T26" fmla="*/ 0 w 537"/>
                <a:gd name="T27" fmla="*/ 1647 h 2105"/>
                <a:gd name="T28" fmla="*/ 0 w 537"/>
                <a:gd name="T29" fmla="*/ 1655 h 2105"/>
                <a:gd name="T30" fmla="*/ 74 w 537"/>
                <a:gd name="T31" fmla="*/ 1631 h 2105"/>
                <a:gd name="T32" fmla="*/ 358 w 537"/>
                <a:gd name="T33" fmla="*/ 1054 h 2105"/>
                <a:gd name="T34" fmla="*/ 0 w 537"/>
                <a:gd name="T35" fmla="*/ 295 h 2105"/>
                <a:gd name="T36" fmla="*/ 0 w 537"/>
                <a:gd name="T37" fmla="*/ 1812 h 2105"/>
                <a:gd name="T38" fmla="*/ 358 w 537"/>
                <a:gd name="T39" fmla="*/ 1054 h 2105"/>
                <a:gd name="T40" fmla="*/ 482 w 537"/>
                <a:gd name="T41" fmla="*/ 1118 h 2105"/>
                <a:gd name="T42" fmla="*/ 529 w 537"/>
                <a:gd name="T43" fmla="*/ 952 h 2105"/>
                <a:gd name="T44" fmla="*/ 425 w 537"/>
                <a:gd name="T45" fmla="*/ 686 h 2105"/>
                <a:gd name="T46" fmla="*/ 417 w 537"/>
                <a:gd name="T47" fmla="*/ 515 h 2105"/>
                <a:gd name="T48" fmla="*/ 236 w 537"/>
                <a:gd name="T49" fmla="*/ 295 h 2105"/>
                <a:gd name="T50" fmla="*/ 166 w 537"/>
                <a:gd name="T51" fmla="*/ 137 h 2105"/>
                <a:gd name="T52" fmla="*/ 0 w 537"/>
                <a:gd name="T53" fmla="*/ 150 h 2105"/>
                <a:gd name="T54" fmla="*/ 0 w 537"/>
                <a:gd name="T55" fmla="*/ 1959 h 2105"/>
                <a:gd name="T56" fmla="*/ 171 w 537"/>
                <a:gd name="T57" fmla="*/ 1963 h 2105"/>
                <a:gd name="T58" fmla="*/ 232 w 537"/>
                <a:gd name="T59" fmla="*/ 1806 h 2105"/>
                <a:gd name="T60" fmla="*/ 422 w 537"/>
                <a:gd name="T61" fmla="*/ 1590 h 2105"/>
                <a:gd name="T62" fmla="*/ 427 w 537"/>
                <a:gd name="T63" fmla="*/ 1418 h 2105"/>
                <a:gd name="T64" fmla="*/ 537 w 537"/>
                <a:gd name="T65" fmla="*/ 115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7" h="2105">
                  <a:moveTo>
                    <a:pt x="97" y="1450"/>
                  </a:moveTo>
                  <a:cubicBezTo>
                    <a:pt x="73" y="1431"/>
                    <a:pt x="39" y="1403"/>
                    <a:pt x="0" y="1369"/>
                  </a:cubicBezTo>
                  <a:cubicBezTo>
                    <a:pt x="0" y="1310"/>
                    <a:pt x="0" y="1310"/>
                    <a:pt x="0" y="1310"/>
                  </a:cubicBezTo>
                  <a:cubicBezTo>
                    <a:pt x="38" y="1344"/>
                    <a:pt x="70" y="1371"/>
                    <a:pt x="94" y="1390"/>
                  </a:cubicBezTo>
                  <a:cubicBezTo>
                    <a:pt x="121" y="1412"/>
                    <a:pt x="140" y="1426"/>
                    <a:pt x="148" y="1432"/>
                  </a:cubicBezTo>
                  <a:cubicBezTo>
                    <a:pt x="152" y="1420"/>
                    <a:pt x="166" y="1384"/>
                    <a:pt x="179" y="1330"/>
                  </a:cubicBezTo>
                  <a:cubicBezTo>
                    <a:pt x="188" y="1292"/>
                    <a:pt x="195" y="1252"/>
                    <a:pt x="201" y="1211"/>
                  </a:cubicBezTo>
                  <a:cubicBezTo>
                    <a:pt x="208" y="1160"/>
                    <a:pt x="211" y="1109"/>
                    <a:pt x="211" y="1059"/>
                  </a:cubicBezTo>
                  <a:cubicBezTo>
                    <a:pt x="211" y="979"/>
                    <a:pt x="202" y="900"/>
                    <a:pt x="185" y="824"/>
                  </a:cubicBezTo>
                  <a:cubicBezTo>
                    <a:pt x="175" y="781"/>
                    <a:pt x="163" y="738"/>
                    <a:pt x="148" y="697"/>
                  </a:cubicBezTo>
                  <a:cubicBezTo>
                    <a:pt x="131" y="653"/>
                    <a:pt x="112" y="610"/>
                    <a:pt x="89" y="568"/>
                  </a:cubicBezTo>
                  <a:cubicBezTo>
                    <a:pt x="75" y="541"/>
                    <a:pt x="59" y="516"/>
                    <a:pt x="42" y="491"/>
                  </a:cubicBezTo>
                  <a:cubicBezTo>
                    <a:pt x="29" y="472"/>
                    <a:pt x="15" y="453"/>
                    <a:pt x="0" y="434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7" y="383"/>
                    <a:pt x="14" y="391"/>
                    <a:pt x="21" y="400"/>
                  </a:cubicBezTo>
                  <a:cubicBezTo>
                    <a:pt x="41" y="424"/>
                    <a:pt x="61" y="450"/>
                    <a:pt x="78" y="477"/>
                  </a:cubicBezTo>
                  <a:cubicBezTo>
                    <a:pt x="97" y="505"/>
                    <a:pt x="114" y="534"/>
                    <a:pt x="129" y="564"/>
                  </a:cubicBezTo>
                  <a:cubicBezTo>
                    <a:pt x="152" y="607"/>
                    <a:pt x="171" y="652"/>
                    <a:pt x="187" y="696"/>
                  </a:cubicBezTo>
                  <a:cubicBezTo>
                    <a:pt x="202" y="738"/>
                    <a:pt x="215" y="780"/>
                    <a:pt x="224" y="823"/>
                  </a:cubicBezTo>
                  <a:cubicBezTo>
                    <a:pt x="233" y="863"/>
                    <a:pt x="240" y="904"/>
                    <a:pt x="245" y="944"/>
                  </a:cubicBezTo>
                  <a:cubicBezTo>
                    <a:pt x="248" y="982"/>
                    <a:pt x="250" y="1020"/>
                    <a:pt x="250" y="1058"/>
                  </a:cubicBezTo>
                  <a:cubicBezTo>
                    <a:pt x="250" y="1117"/>
                    <a:pt x="246" y="1177"/>
                    <a:pt x="236" y="1236"/>
                  </a:cubicBezTo>
                  <a:cubicBezTo>
                    <a:pt x="228" y="1284"/>
                    <a:pt x="217" y="1330"/>
                    <a:pt x="203" y="1375"/>
                  </a:cubicBezTo>
                  <a:cubicBezTo>
                    <a:pt x="191" y="1416"/>
                    <a:pt x="179" y="1447"/>
                    <a:pt x="171" y="1466"/>
                  </a:cubicBezTo>
                  <a:cubicBezTo>
                    <a:pt x="165" y="1482"/>
                    <a:pt x="160" y="1492"/>
                    <a:pt x="158" y="1496"/>
                  </a:cubicBezTo>
                  <a:cubicBezTo>
                    <a:pt x="152" y="1492"/>
                    <a:pt x="130" y="1476"/>
                    <a:pt x="97" y="1450"/>
                  </a:cubicBezTo>
                  <a:close/>
                  <a:moveTo>
                    <a:pt x="0" y="1601"/>
                  </a:moveTo>
                  <a:cubicBezTo>
                    <a:pt x="0" y="1647"/>
                    <a:pt x="0" y="1647"/>
                    <a:pt x="0" y="1647"/>
                  </a:cubicBezTo>
                  <a:cubicBezTo>
                    <a:pt x="2" y="1647"/>
                    <a:pt x="4" y="1648"/>
                    <a:pt x="5" y="1649"/>
                  </a:cubicBezTo>
                  <a:cubicBezTo>
                    <a:pt x="4" y="1650"/>
                    <a:pt x="2" y="1652"/>
                    <a:pt x="0" y="1655"/>
                  </a:cubicBezTo>
                  <a:cubicBezTo>
                    <a:pt x="0" y="1722"/>
                    <a:pt x="0" y="1722"/>
                    <a:pt x="0" y="1722"/>
                  </a:cubicBezTo>
                  <a:cubicBezTo>
                    <a:pt x="49" y="1669"/>
                    <a:pt x="74" y="1631"/>
                    <a:pt x="74" y="1631"/>
                  </a:cubicBezTo>
                  <a:cubicBezTo>
                    <a:pt x="74" y="1631"/>
                    <a:pt x="47" y="1619"/>
                    <a:pt x="0" y="1601"/>
                  </a:cubicBezTo>
                  <a:close/>
                  <a:moveTo>
                    <a:pt x="358" y="1054"/>
                  </a:moveTo>
                  <a:cubicBezTo>
                    <a:pt x="358" y="730"/>
                    <a:pt x="220" y="438"/>
                    <a:pt x="0" y="233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93" y="490"/>
                    <a:pt x="313" y="758"/>
                    <a:pt x="313" y="1054"/>
                  </a:cubicBezTo>
                  <a:cubicBezTo>
                    <a:pt x="313" y="1350"/>
                    <a:pt x="193" y="1618"/>
                    <a:pt x="0" y="1812"/>
                  </a:cubicBezTo>
                  <a:cubicBezTo>
                    <a:pt x="0" y="1875"/>
                    <a:pt x="0" y="1875"/>
                    <a:pt x="0" y="1875"/>
                  </a:cubicBezTo>
                  <a:cubicBezTo>
                    <a:pt x="220" y="1670"/>
                    <a:pt x="358" y="1378"/>
                    <a:pt x="358" y="1054"/>
                  </a:cubicBezTo>
                  <a:close/>
                  <a:moveTo>
                    <a:pt x="532" y="1149"/>
                  </a:moveTo>
                  <a:cubicBezTo>
                    <a:pt x="482" y="1118"/>
                    <a:pt x="482" y="1118"/>
                    <a:pt x="482" y="1118"/>
                  </a:cubicBezTo>
                  <a:cubicBezTo>
                    <a:pt x="475" y="987"/>
                    <a:pt x="475" y="987"/>
                    <a:pt x="475" y="987"/>
                  </a:cubicBezTo>
                  <a:cubicBezTo>
                    <a:pt x="529" y="952"/>
                    <a:pt x="529" y="952"/>
                    <a:pt x="529" y="952"/>
                  </a:cubicBezTo>
                  <a:cubicBezTo>
                    <a:pt x="482" y="700"/>
                    <a:pt x="482" y="700"/>
                    <a:pt x="482" y="700"/>
                  </a:cubicBezTo>
                  <a:cubicBezTo>
                    <a:pt x="425" y="686"/>
                    <a:pt x="425" y="686"/>
                    <a:pt x="425" y="686"/>
                  </a:cubicBezTo>
                  <a:cubicBezTo>
                    <a:pt x="376" y="565"/>
                    <a:pt x="376" y="565"/>
                    <a:pt x="376" y="565"/>
                  </a:cubicBezTo>
                  <a:cubicBezTo>
                    <a:pt x="417" y="515"/>
                    <a:pt x="417" y="515"/>
                    <a:pt x="417" y="515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57" y="367"/>
                    <a:pt x="420" y="692"/>
                    <a:pt x="420" y="1054"/>
                  </a:cubicBezTo>
                  <a:cubicBezTo>
                    <a:pt x="420" y="1417"/>
                    <a:pt x="257" y="1742"/>
                    <a:pt x="0" y="1959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171" y="1963"/>
                    <a:pt x="171" y="1963"/>
                    <a:pt x="171" y="1963"/>
                  </a:cubicBezTo>
                  <a:cubicBezTo>
                    <a:pt x="155" y="1912"/>
                    <a:pt x="155" y="1912"/>
                    <a:pt x="155" y="1912"/>
                  </a:cubicBezTo>
                  <a:cubicBezTo>
                    <a:pt x="232" y="1806"/>
                    <a:pt x="232" y="1806"/>
                    <a:pt x="232" y="1806"/>
                  </a:cubicBezTo>
                  <a:cubicBezTo>
                    <a:pt x="296" y="1814"/>
                    <a:pt x="296" y="1814"/>
                    <a:pt x="296" y="1814"/>
                  </a:cubicBezTo>
                  <a:cubicBezTo>
                    <a:pt x="422" y="1590"/>
                    <a:pt x="422" y="1590"/>
                    <a:pt x="422" y="1590"/>
                  </a:cubicBezTo>
                  <a:cubicBezTo>
                    <a:pt x="386" y="1543"/>
                    <a:pt x="386" y="1543"/>
                    <a:pt x="386" y="1543"/>
                  </a:cubicBezTo>
                  <a:cubicBezTo>
                    <a:pt x="427" y="1418"/>
                    <a:pt x="427" y="1418"/>
                    <a:pt x="427" y="1418"/>
                  </a:cubicBezTo>
                  <a:cubicBezTo>
                    <a:pt x="490" y="1405"/>
                    <a:pt x="490" y="1405"/>
                    <a:pt x="490" y="1405"/>
                  </a:cubicBezTo>
                  <a:cubicBezTo>
                    <a:pt x="537" y="1150"/>
                    <a:pt x="537" y="1150"/>
                    <a:pt x="537" y="1150"/>
                  </a:cubicBezTo>
                  <a:lnTo>
                    <a:pt x="532" y="1149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" name="Freeform 299"/>
            <p:cNvSpPr>
              <a:spLocks noEditPoints="1"/>
            </p:cNvSpPr>
            <p:nvPr/>
          </p:nvSpPr>
          <p:spPr bwMode="auto">
            <a:xfrm>
              <a:off x="10847070" y="2948292"/>
              <a:ext cx="1344930" cy="3901445"/>
            </a:xfrm>
            <a:custGeom>
              <a:avLst/>
              <a:gdLst>
                <a:gd name="T0" fmla="*/ 224 w 531"/>
                <a:gd name="T1" fmla="*/ 1058 h 1547"/>
                <a:gd name="T2" fmla="*/ 341 w 531"/>
                <a:gd name="T3" fmla="*/ 1547 h 1547"/>
                <a:gd name="T4" fmla="*/ 291 w 531"/>
                <a:gd name="T5" fmla="*/ 1547 h 1547"/>
                <a:gd name="T6" fmla="*/ 179 w 531"/>
                <a:gd name="T7" fmla="*/ 1058 h 1547"/>
                <a:gd name="T8" fmla="*/ 531 w 531"/>
                <a:gd name="T9" fmla="*/ 242 h 1547"/>
                <a:gd name="T10" fmla="*/ 531 w 531"/>
                <a:gd name="T11" fmla="*/ 305 h 1547"/>
                <a:gd name="T12" fmla="*/ 224 w 531"/>
                <a:gd name="T13" fmla="*/ 1058 h 1547"/>
                <a:gd name="T14" fmla="*/ 354 w 531"/>
                <a:gd name="T15" fmla="*/ 807 h 1547"/>
                <a:gd name="T16" fmla="*/ 395 w 531"/>
                <a:gd name="T17" fmla="*/ 684 h 1547"/>
                <a:gd name="T18" fmla="*/ 458 w 531"/>
                <a:gd name="T19" fmla="*/ 561 h 1547"/>
                <a:gd name="T20" fmla="*/ 531 w 531"/>
                <a:gd name="T21" fmla="*/ 457 h 1547"/>
                <a:gd name="T22" fmla="*/ 531 w 531"/>
                <a:gd name="T23" fmla="*/ 399 h 1547"/>
                <a:gd name="T24" fmla="*/ 493 w 531"/>
                <a:gd name="T25" fmla="*/ 445 h 1547"/>
                <a:gd name="T26" fmla="*/ 435 w 531"/>
                <a:gd name="T27" fmla="*/ 527 h 1547"/>
                <a:gd name="T28" fmla="*/ 364 w 531"/>
                <a:gd name="T29" fmla="*/ 660 h 1547"/>
                <a:gd name="T30" fmla="*/ 318 w 531"/>
                <a:gd name="T31" fmla="*/ 792 h 1547"/>
                <a:gd name="T32" fmla="*/ 293 w 531"/>
                <a:gd name="T33" fmla="*/ 921 h 1547"/>
                <a:gd name="T34" fmla="*/ 286 w 531"/>
                <a:gd name="T35" fmla="*/ 1043 h 1547"/>
                <a:gd name="T36" fmla="*/ 301 w 531"/>
                <a:gd name="T37" fmla="*/ 1225 h 1547"/>
                <a:gd name="T38" fmla="*/ 334 w 531"/>
                <a:gd name="T39" fmla="*/ 1370 h 1547"/>
                <a:gd name="T40" fmla="*/ 368 w 531"/>
                <a:gd name="T41" fmla="*/ 1466 h 1547"/>
                <a:gd name="T42" fmla="*/ 382 w 531"/>
                <a:gd name="T43" fmla="*/ 1499 h 1547"/>
                <a:gd name="T44" fmla="*/ 531 w 531"/>
                <a:gd name="T45" fmla="*/ 1377 h 1547"/>
                <a:gd name="T46" fmla="*/ 531 w 531"/>
                <a:gd name="T47" fmla="*/ 1322 h 1547"/>
                <a:gd name="T48" fmla="*/ 459 w 531"/>
                <a:gd name="T49" fmla="*/ 1385 h 1547"/>
                <a:gd name="T50" fmla="*/ 400 w 531"/>
                <a:gd name="T51" fmla="*/ 1433 h 1547"/>
                <a:gd name="T52" fmla="*/ 364 w 531"/>
                <a:gd name="T53" fmla="*/ 1324 h 1547"/>
                <a:gd name="T54" fmla="*/ 338 w 531"/>
                <a:gd name="T55" fmla="*/ 1198 h 1547"/>
                <a:gd name="T56" fmla="*/ 326 w 531"/>
                <a:gd name="T57" fmla="*/ 1039 h 1547"/>
                <a:gd name="T58" fmla="*/ 333 w 531"/>
                <a:gd name="T59" fmla="*/ 926 h 1547"/>
                <a:gd name="T60" fmla="*/ 354 w 531"/>
                <a:gd name="T61" fmla="*/ 807 h 1547"/>
                <a:gd name="T62" fmla="*/ 43 w 531"/>
                <a:gd name="T63" fmla="*/ 1410 h 1547"/>
                <a:gd name="T64" fmla="*/ 44 w 531"/>
                <a:gd name="T65" fmla="*/ 1412 h 1547"/>
                <a:gd name="T66" fmla="*/ 101 w 531"/>
                <a:gd name="T67" fmla="*/ 1424 h 1547"/>
                <a:gd name="T68" fmla="*/ 153 w 531"/>
                <a:gd name="T69" fmla="*/ 1544 h 1547"/>
                <a:gd name="T70" fmla="*/ 151 w 531"/>
                <a:gd name="T71" fmla="*/ 1547 h 1547"/>
                <a:gd name="T72" fmla="*/ 221 w 531"/>
                <a:gd name="T73" fmla="*/ 1547 h 1547"/>
                <a:gd name="T74" fmla="*/ 116 w 531"/>
                <a:gd name="T75" fmla="*/ 1058 h 1547"/>
                <a:gd name="T76" fmla="*/ 531 w 531"/>
                <a:gd name="T77" fmla="*/ 158 h 1547"/>
                <a:gd name="T78" fmla="*/ 531 w 531"/>
                <a:gd name="T79" fmla="*/ 0 h 1547"/>
                <a:gd name="T80" fmla="*/ 365 w 531"/>
                <a:gd name="T81" fmla="*/ 142 h 1547"/>
                <a:gd name="T82" fmla="*/ 382 w 531"/>
                <a:gd name="T83" fmla="*/ 198 h 1547"/>
                <a:gd name="T84" fmla="*/ 302 w 531"/>
                <a:gd name="T85" fmla="*/ 302 h 1547"/>
                <a:gd name="T86" fmla="*/ 238 w 531"/>
                <a:gd name="T87" fmla="*/ 292 h 1547"/>
                <a:gd name="T88" fmla="*/ 105 w 531"/>
                <a:gd name="T89" fmla="*/ 517 h 1547"/>
                <a:gd name="T90" fmla="*/ 105 w 531"/>
                <a:gd name="T91" fmla="*/ 517 h 1547"/>
                <a:gd name="T92" fmla="*/ 142 w 531"/>
                <a:gd name="T93" fmla="*/ 563 h 1547"/>
                <a:gd name="T94" fmla="*/ 105 w 531"/>
                <a:gd name="T95" fmla="*/ 688 h 1547"/>
                <a:gd name="T96" fmla="*/ 42 w 531"/>
                <a:gd name="T97" fmla="*/ 703 h 1547"/>
                <a:gd name="T98" fmla="*/ 1 w 531"/>
                <a:gd name="T99" fmla="*/ 956 h 1547"/>
                <a:gd name="T100" fmla="*/ 50 w 531"/>
                <a:gd name="T101" fmla="*/ 988 h 1547"/>
                <a:gd name="T102" fmla="*/ 55 w 531"/>
                <a:gd name="T103" fmla="*/ 1119 h 1547"/>
                <a:gd name="T104" fmla="*/ 0 w 531"/>
                <a:gd name="T105" fmla="*/ 1153 h 1547"/>
                <a:gd name="T106" fmla="*/ 43 w 531"/>
                <a:gd name="T107" fmla="*/ 1410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1" h="1547">
                  <a:moveTo>
                    <a:pt x="224" y="1058"/>
                  </a:moveTo>
                  <a:cubicBezTo>
                    <a:pt x="224" y="1234"/>
                    <a:pt x="266" y="1400"/>
                    <a:pt x="341" y="1547"/>
                  </a:cubicBezTo>
                  <a:cubicBezTo>
                    <a:pt x="291" y="1547"/>
                    <a:pt x="291" y="1547"/>
                    <a:pt x="291" y="1547"/>
                  </a:cubicBezTo>
                  <a:cubicBezTo>
                    <a:pt x="219" y="1399"/>
                    <a:pt x="179" y="1233"/>
                    <a:pt x="179" y="1058"/>
                  </a:cubicBezTo>
                  <a:cubicBezTo>
                    <a:pt x="179" y="736"/>
                    <a:pt x="314" y="446"/>
                    <a:pt x="531" y="242"/>
                  </a:cubicBezTo>
                  <a:cubicBezTo>
                    <a:pt x="531" y="305"/>
                    <a:pt x="531" y="305"/>
                    <a:pt x="531" y="305"/>
                  </a:cubicBezTo>
                  <a:cubicBezTo>
                    <a:pt x="341" y="499"/>
                    <a:pt x="224" y="765"/>
                    <a:pt x="224" y="1058"/>
                  </a:cubicBezTo>
                  <a:close/>
                  <a:moveTo>
                    <a:pt x="354" y="807"/>
                  </a:moveTo>
                  <a:cubicBezTo>
                    <a:pt x="365" y="765"/>
                    <a:pt x="379" y="724"/>
                    <a:pt x="395" y="684"/>
                  </a:cubicBezTo>
                  <a:cubicBezTo>
                    <a:pt x="412" y="642"/>
                    <a:pt x="434" y="600"/>
                    <a:pt x="458" y="561"/>
                  </a:cubicBezTo>
                  <a:cubicBezTo>
                    <a:pt x="480" y="525"/>
                    <a:pt x="505" y="490"/>
                    <a:pt x="531" y="457"/>
                  </a:cubicBezTo>
                  <a:cubicBezTo>
                    <a:pt x="531" y="399"/>
                    <a:pt x="531" y="399"/>
                    <a:pt x="531" y="399"/>
                  </a:cubicBezTo>
                  <a:cubicBezTo>
                    <a:pt x="518" y="414"/>
                    <a:pt x="505" y="429"/>
                    <a:pt x="493" y="445"/>
                  </a:cubicBezTo>
                  <a:cubicBezTo>
                    <a:pt x="473" y="471"/>
                    <a:pt x="453" y="499"/>
                    <a:pt x="435" y="527"/>
                  </a:cubicBezTo>
                  <a:cubicBezTo>
                    <a:pt x="407" y="570"/>
                    <a:pt x="384" y="614"/>
                    <a:pt x="364" y="660"/>
                  </a:cubicBezTo>
                  <a:cubicBezTo>
                    <a:pt x="345" y="703"/>
                    <a:pt x="330" y="747"/>
                    <a:pt x="318" y="792"/>
                  </a:cubicBezTo>
                  <a:cubicBezTo>
                    <a:pt x="307" y="834"/>
                    <a:pt x="299" y="877"/>
                    <a:pt x="293" y="921"/>
                  </a:cubicBezTo>
                  <a:cubicBezTo>
                    <a:pt x="289" y="961"/>
                    <a:pt x="286" y="1002"/>
                    <a:pt x="286" y="1043"/>
                  </a:cubicBezTo>
                  <a:cubicBezTo>
                    <a:pt x="286" y="1102"/>
                    <a:pt x="291" y="1164"/>
                    <a:pt x="301" y="1225"/>
                  </a:cubicBezTo>
                  <a:cubicBezTo>
                    <a:pt x="309" y="1274"/>
                    <a:pt x="320" y="1322"/>
                    <a:pt x="334" y="1370"/>
                  </a:cubicBezTo>
                  <a:cubicBezTo>
                    <a:pt x="347" y="1412"/>
                    <a:pt x="360" y="1446"/>
                    <a:pt x="368" y="1466"/>
                  </a:cubicBezTo>
                  <a:cubicBezTo>
                    <a:pt x="375" y="1483"/>
                    <a:pt x="380" y="1494"/>
                    <a:pt x="382" y="1499"/>
                  </a:cubicBezTo>
                  <a:cubicBezTo>
                    <a:pt x="395" y="1489"/>
                    <a:pt x="453" y="1446"/>
                    <a:pt x="531" y="1377"/>
                  </a:cubicBezTo>
                  <a:cubicBezTo>
                    <a:pt x="531" y="1322"/>
                    <a:pt x="531" y="1322"/>
                    <a:pt x="531" y="1322"/>
                  </a:cubicBezTo>
                  <a:cubicBezTo>
                    <a:pt x="503" y="1348"/>
                    <a:pt x="478" y="1369"/>
                    <a:pt x="459" y="1385"/>
                  </a:cubicBezTo>
                  <a:cubicBezTo>
                    <a:pt x="430" y="1410"/>
                    <a:pt x="409" y="1426"/>
                    <a:pt x="400" y="1433"/>
                  </a:cubicBezTo>
                  <a:cubicBezTo>
                    <a:pt x="395" y="1420"/>
                    <a:pt x="380" y="1381"/>
                    <a:pt x="364" y="1324"/>
                  </a:cubicBezTo>
                  <a:cubicBezTo>
                    <a:pt x="353" y="1283"/>
                    <a:pt x="344" y="1240"/>
                    <a:pt x="338" y="1198"/>
                  </a:cubicBezTo>
                  <a:cubicBezTo>
                    <a:pt x="330" y="1144"/>
                    <a:pt x="326" y="1091"/>
                    <a:pt x="326" y="1039"/>
                  </a:cubicBezTo>
                  <a:cubicBezTo>
                    <a:pt x="326" y="1001"/>
                    <a:pt x="329" y="963"/>
                    <a:pt x="333" y="926"/>
                  </a:cubicBezTo>
                  <a:cubicBezTo>
                    <a:pt x="337" y="886"/>
                    <a:pt x="345" y="846"/>
                    <a:pt x="354" y="807"/>
                  </a:cubicBezTo>
                  <a:close/>
                  <a:moveTo>
                    <a:pt x="43" y="1410"/>
                  </a:moveTo>
                  <a:cubicBezTo>
                    <a:pt x="44" y="1412"/>
                    <a:pt x="44" y="1412"/>
                    <a:pt x="44" y="1412"/>
                  </a:cubicBezTo>
                  <a:cubicBezTo>
                    <a:pt x="101" y="1424"/>
                    <a:pt x="101" y="1424"/>
                    <a:pt x="101" y="1424"/>
                  </a:cubicBezTo>
                  <a:cubicBezTo>
                    <a:pt x="153" y="1544"/>
                    <a:pt x="153" y="1544"/>
                    <a:pt x="153" y="1544"/>
                  </a:cubicBezTo>
                  <a:cubicBezTo>
                    <a:pt x="151" y="1547"/>
                    <a:pt x="151" y="1547"/>
                    <a:pt x="151" y="1547"/>
                  </a:cubicBezTo>
                  <a:cubicBezTo>
                    <a:pt x="221" y="1547"/>
                    <a:pt x="221" y="1547"/>
                    <a:pt x="221" y="1547"/>
                  </a:cubicBezTo>
                  <a:cubicBezTo>
                    <a:pt x="154" y="1398"/>
                    <a:pt x="116" y="1232"/>
                    <a:pt x="116" y="1058"/>
                  </a:cubicBezTo>
                  <a:cubicBezTo>
                    <a:pt x="116" y="698"/>
                    <a:pt x="277" y="375"/>
                    <a:pt x="531" y="158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365" y="142"/>
                    <a:pt x="365" y="142"/>
                    <a:pt x="365" y="142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42" y="563"/>
                    <a:pt x="142" y="563"/>
                    <a:pt x="142" y="563"/>
                  </a:cubicBezTo>
                  <a:cubicBezTo>
                    <a:pt x="105" y="688"/>
                    <a:pt x="105" y="688"/>
                    <a:pt x="105" y="688"/>
                  </a:cubicBezTo>
                  <a:cubicBezTo>
                    <a:pt x="42" y="703"/>
                    <a:pt x="42" y="703"/>
                    <a:pt x="42" y="703"/>
                  </a:cubicBezTo>
                  <a:cubicBezTo>
                    <a:pt x="1" y="956"/>
                    <a:pt x="1" y="956"/>
                    <a:pt x="1" y="956"/>
                  </a:cubicBezTo>
                  <a:cubicBezTo>
                    <a:pt x="50" y="988"/>
                    <a:pt x="50" y="988"/>
                    <a:pt x="50" y="988"/>
                  </a:cubicBezTo>
                  <a:cubicBezTo>
                    <a:pt x="55" y="1119"/>
                    <a:pt x="55" y="1119"/>
                    <a:pt x="55" y="1119"/>
                  </a:cubicBezTo>
                  <a:cubicBezTo>
                    <a:pt x="0" y="1153"/>
                    <a:pt x="0" y="1153"/>
                    <a:pt x="0" y="1153"/>
                  </a:cubicBezTo>
                  <a:lnTo>
                    <a:pt x="43" y="141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4" name="图片 23" descr="学校logo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0410" y="193040"/>
            <a:ext cx="4260850" cy="67691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663191" y="2948292"/>
            <a:ext cx="6297929" cy="1943748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60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663191" y="5427967"/>
            <a:ext cx="6297929" cy="88139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 dirty="0"/>
          </a:p>
        </p:txBody>
      </p:sp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gradFill>
              <a:gsLst>
                <a:gs pos="0">
                  <a:srgbClr val="E60012"/>
                </a:gs>
                <a:gs pos="100000">
                  <a:srgbClr val="B60005"/>
                </a:gs>
              </a:gsLst>
            </a:gra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pic>
        <p:nvPicPr>
          <p:cNvPr id="24" name="图片 23" descr="学校logo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0410" y="193040"/>
            <a:ext cx="4260850" cy="67691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14697" y="2800032"/>
            <a:ext cx="5923867" cy="125920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pic>
        <p:nvPicPr>
          <p:cNvPr id="24" name="图片 23" descr="学校logo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0410" y="193040"/>
            <a:ext cx="4260850" cy="676910"/>
          </a:xfrm>
          <a:prstGeom prst="rect">
            <a:avLst/>
          </a:prstGeom>
        </p:spPr>
      </p:pic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00B0F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p>
              <a:pPr algn="ctr"/>
              <a:endParaRPr kumimoji="1" lang="zh-CN" altLang="en-US"/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</p:grp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-14605" y="0"/>
            <a:ext cx="12206605" cy="6844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16151"/>
            <a:ext cx="9189720" cy="6048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800">
                <a:solidFill>
                  <a:srgbClr val="B60005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grpSp>
        <p:nvGrpSpPr>
          <p:cNvPr id="5" name="组 18"/>
          <p:cNvGrpSpPr/>
          <p:nvPr userDrawn="1"/>
        </p:nvGrpSpPr>
        <p:grpSpPr>
          <a:xfrm>
            <a:off x="144000" y="693000"/>
            <a:ext cx="11903710" cy="76200"/>
            <a:chOff x="0" y="849815"/>
            <a:chExt cx="10732770" cy="405027"/>
          </a:xfrm>
          <a:effectLst/>
        </p:grpSpPr>
        <p:sp>
          <p:nvSpPr>
            <p:cNvPr id="6" name="矩形 5"/>
            <p:cNvSpPr/>
            <p:nvPr/>
          </p:nvSpPr>
          <p:spPr>
            <a:xfrm>
              <a:off x="0" y="909138"/>
              <a:ext cx="10732770" cy="345704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p>
              <a:pPr algn="ctr"/>
              <a:endParaRPr kumimoji="1" lang="zh-CN" altLang="en-US"/>
            </a:p>
          </p:txBody>
        </p:sp>
        <p:sp>
          <p:nvSpPr>
            <p:cNvPr id="7" name="Freeform 24"/>
            <p:cNvSpPr>
              <a:spLocks noEditPoints="1"/>
            </p:cNvSpPr>
            <p:nvPr userDrawn="1"/>
          </p:nvSpPr>
          <p:spPr bwMode="auto">
            <a:xfrm>
              <a:off x="5474969" y="849815"/>
              <a:ext cx="4201795" cy="405027"/>
            </a:xfrm>
            <a:custGeom>
              <a:avLst/>
              <a:gdLst>
                <a:gd name="T0" fmla="*/ 586 w 1218"/>
                <a:gd name="T1" fmla="*/ 55 h 115"/>
                <a:gd name="T2" fmla="*/ 337 w 1218"/>
                <a:gd name="T3" fmla="*/ 0 h 115"/>
                <a:gd name="T4" fmla="*/ 419 w 1218"/>
                <a:gd name="T5" fmla="*/ 0 h 115"/>
                <a:gd name="T6" fmla="*/ 479 w 1218"/>
                <a:gd name="T7" fmla="*/ 15 h 115"/>
                <a:gd name="T8" fmla="*/ 598 w 1218"/>
                <a:gd name="T9" fmla="*/ 29 h 115"/>
                <a:gd name="T10" fmla="*/ 614 w 1218"/>
                <a:gd name="T11" fmla="*/ 29 h 115"/>
                <a:gd name="T12" fmla="*/ 730 w 1218"/>
                <a:gd name="T13" fmla="*/ 18 h 115"/>
                <a:gd name="T14" fmla="*/ 799 w 1218"/>
                <a:gd name="T15" fmla="*/ 0 h 115"/>
                <a:gd name="T16" fmla="*/ 876 w 1218"/>
                <a:gd name="T17" fmla="*/ 0 h 115"/>
                <a:gd name="T18" fmla="*/ 586 w 1218"/>
                <a:gd name="T19" fmla="*/ 55 h 115"/>
                <a:gd name="T20" fmla="*/ 966 w 1218"/>
                <a:gd name="T21" fmla="*/ 0 h 115"/>
                <a:gd name="T22" fmla="*/ 608 w 1218"/>
                <a:gd name="T23" fmla="*/ 93 h 115"/>
                <a:gd name="T24" fmla="*/ 251 w 1218"/>
                <a:gd name="T25" fmla="*/ 0 h 115"/>
                <a:gd name="T26" fmla="*/ 192 w 1218"/>
                <a:gd name="T27" fmla="*/ 0 h 115"/>
                <a:gd name="T28" fmla="*/ 496 w 1218"/>
                <a:gd name="T29" fmla="*/ 115 h 115"/>
                <a:gd name="T30" fmla="*/ 721 w 1218"/>
                <a:gd name="T31" fmla="*/ 115 h 115"/>
                <a:gd name="T32" fmla="*/ 1024 w 1218"/>
                <a:gd name="T33" fmla="*/ 0 h 115"/>
                <a:gd name="T34" fmla="*/ 966 w 1218"/>
                <a:gd name="T35" fmla="*/ 0 h 115"/>
                <a:gd name="T36" fmla="*/ 1068 w 1218"/>
                <a:gd name="T37" fmla="*/ 72 h 115"/>
                <a:gd name="T38" fmla="*/ 1106 w 1218"/>
                <a:gd name="T39" fmla="*/ 92 h 115"/>
                <a:gd name="T40" fmla="*/ 1218 w 1218"/>
                <a:gd name="T41" fmla="*/ 0 h 115"/>
                <a:gd name="T42" fmla="*/ 1098 w 1218"/>
                <a:gd name="T43" fmla="*/ 0 h 115"/>
                <a:gd name="T44" fmla="*/ 891 w 1218"/>
                <a:gd name="T45" fmla="*/ 115 h 115"/>
                <a:gd name="T46" fmla="*/ 999 w 1218"/>
                <a:gd name="T47" fmla="*/ 115 h 115"/>
                <a:gd name="T48" fmla="*/ 1068 w 1218"/>
                <a:gd name="T49" fmla="*/ 72 h 115"/>
                <a:gd name="T50" fmla="*/ 118 w 1218"/>
                <a:gd name="T51" fmla="*/ 0 h 115"/>
                <a:gd name="T52" fmla="*/ 0 w 1218"/>
                <a:gd name="T53" fmla="*/ 0 h 115"/>
                <a:gd name="T54" fmla="*/ 112 w 1218"/>
                <a:gd name="T55" fmla="*/ 96 h 115"/>
                <a:gd name="T56" fmla="*/ 144 w 1218"/>
                <a:gd name="T57" fmla="*/ 79 h 115"/>
                <a:gd name="T58" fmla="*/ 216 w 1218"/>
                <a:gd name="T59" fmla="*/ 115 h 115"/>
                <a:gd name="T60" fmla="*/ 325 w 1218"/>
                <a:gd name="T61" fmla="*/ 115 h 115"/>
                <a:gd name="T62" fmla="*/ 118 w 1218"/>
                <a:gd name="T6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18" h="115">
                  <a:moveTo>
                    <a:pt x="586" y="55"/>
                  </a:moveTo>
                  <a:cubicBezTo>
                    <a:pt x="490" y="50"/>
                    <a:pt x="408" y="29"/>
                    <a:pt x="337" y="0"/>
                  </a:cubicBezTo>
                  <a:cubicBezTo>
                    <a:pt x="419" y="0"/>
                    <a:pt x="419" y="0"/>
                    <a:pt x="419" y="0"/>
                  </a:cubicBezTo>
                  <a:cubicBezTo>
                    <a:pt x="439" y="6"/>
                    <a:pt x="459" y="11"/>
                    <a:pt x="479" y="15"/>
                  </a:cubicBezTo>
                  <a:cubicBezTo>
                    <a:pt x="518" y="23"/>
                    <a:pt x="558" y="28"/>
                    <a:pt x="598" y="29"/>
                  </a:cubicBezTo>
                  <a:cubicBezTo>
                    <a:pt x="603" y="29"/>
                    <a:pt x="608" y="29"/>
                    <a:pt x="614" y="29"/>
                  </a:cubicBezTo>
                  <a:cubicBezTo>
                    <a:pt x="653" y="29"/>
                    <a:pt x="692" y="25"/>
                    <a:pt x="730" y="18"/>
                  </a:cubicBezTo>
                  <a:cubicBezTo>
                    <a:pt x="753" y="13"/>
                    <a:pt x="776" y="7"/>
                    <a:pt x="799" y="0"/>
                  </a:cubicBezTo>
                  <a:cubicBezTo>
                    <a:pt x="876" y="0"/>
                    <a:pt x="876" y="0"/>
                    <a:pt x="876" y="0"/>
                  </a:cubicBezTo>
                  <a:cubicBezTo>
                    <a:pt x="795" y="36"/>
                    <a:pt x="697" y="60"/>
                    <a:pt x="586" y="55"/>
                  </a:cubicBezTo>
                  <a:close/>
                  <a:moveTo>
                    <a:pt x="966" y="0"/>
                  </a:moveTo>
                  <a:cubicBezTo>
                    <a:pt x="860" y="59"/>
                    <a:pt x="738" y="93"/>
                    <a:pt x="608" y="93"/>
                  </a:cubicBezTo>
                  <a:cubicBezTo>
                    <a:pt x="478" y="93"/>
                    <a:pt x="356" y="59"/>
                    <a:pt x="251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282" y="58"/>
                    <a:pt x="385" y="99"/>
                    <a:pt x="496" y="115"/>
                  </a:cubicBezTo>
                  <a:cubicBezTo>
                    <a:pt x="721" y="115"/>
                    <a:pt x="721" y="115"/>
                    <a:pt x="721" y="115"/>
                  </a:cubicBezTo>
                  <a:cubicBezTo>
                    <a:pt x="832" y="99"/>
                    <a:pt x="935" y="58"/>
                    <a:pt x="1024" y="0"/>
                  </a:cubicBezTo>
                  <a:lnTo>
                    <a:pt x="966" y="0"/>
                  </a:lnTo>
                  <a:close/>
                  <a:moveTo>
                    <a:pt x="1068" y="72"/>
                  </a:moveTo>
                  <a:cubicBezTo>
                    <a:pt x="1106" y="92"/>
                    <a:pt x="1106" y="92"/>
                    <a:pt x="1106" y="92"/>
                  </a:cubicBezTo>
                  <a:cubicBezTo>
                    <a:pt x="1218" y="0"/>
                    <a:pt x="1218" y="0"/>
                    <a:pt x="1218" y="0"/>
                  </a:cubicBezTo>
                  <a:cubicBezTo>
                    <a:pt x="1098" y="0"/>
                    <a:pt x="1098" y="0"/>
                    <a:pt x="1098" y="0"/>
                  </a:cubicBezTo>
                  <a:cubicBezTo>
                    <a:pt x="1036" y="48"/>
                    <a:pt x="966" y="87"/>
                    <a:pt x="891" y="115"/>
                  </a:cubicBezTo>
                  <a:cubicBezTo>
                    <a:pt x="999" y="115"/>
                    <a:pt x="999" y="115"/>
                    <a:pt x="999" y="115"/>
                  </a:cubicBezTo>
                  <a:lnTo>
                    <a:pt x="1068" y="72"/>
                  </a:lnTo>
                  <a:close/>
                  <a:moveTo>
                    <a:pt x="1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216" y="115"/>
                    <a:pt x="216" y="115"/>
                    <a:pt x="216" y="115"/>
                  </a:cubicBezTo>
                  <a:cubicBezTo>
                    <a:pt x="325" y="115"/>
                    <a:pt x="325" y="115"/>
                    <a:pt x="325" y="115"/>
                  </a:cubicBezTo>
                  <a:cubicBezTo>
                    <a:pt x="250" y="87"/>
                    <a:pt x="180" y="48"/>
                    <a:pt x="11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</p:grpSp>
      <p:pic>
        <p:nvPicPr>
          <p:cNvPr id="1029" name="Picture 8" descr="C:\Users\Administrator\Desktop\90161384414758198_副本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33455" y="55245"/>
            <a:ext cx="603250" cy="60896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42606" y="742492"/>
            <a:ext cx="7972024" cy="5162322"/>
          </a:xfrm>
          <a:prstGeom prst="rect">
            <a:avLst/>
          </a:prstGeom>
        </p:spPr>
      </p:pic>
      <p:grpSp>
        <p:nvGrpSpPr>
          <p:cNvPr id="7" name="Group 220"/>
          <p:cNvGrpSpPr>
            <a:grpSpLocks noChangeAspect="1"/>
          </p:cNvGrpSpPr>
          <p:nvPr userDrawn="1"/>
        </p:nvGrpSpPr>
        <p:grpSpPr bwMode="auto">
          <a:xfrm>
            <a:off x="3792129" y="2342686"/>
            <a:ext cx="4072978" cy="660333"/>
            <a:chOff x="272" y="2300"/>
            <a:chExt cx="3670" cy="595"/>
          </a:xfrm>
        </p:grpSpPr>
        <p:sp>
          <p:nvSpPr>
            <p:cNvPr id="8" name="AutoShape 219"/>
            <p:cNvSpPr>
              <a:spLocks noChangeAspect="1" noChangeArrowheads="1" noTextEdit="1"/>
            </p:cNvSpPr>
            <p:nvPr/>
          </p:nvSpPr>
          <p:spPr bwMode="auto">
            <a:xfrm>
              <a:off x="272" y="2300"/>
              <a:ext cx="3670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221"/>
            <p:cNvSpPr>
              <a:spLocks noEditPoints="1"/>
            </p:cNvSpPr>
            <p:nvPr/>
          </p:nvSpPr>
          <p:spPr bwMode="auto">
            <a:xfrm>
              <a:off x="1140" y="2298"/>
              <a:ext cx="284" cy="423"/>
            </a:xfrm>
            <a:custGeom>
              <a:avLst/>
              <a:gdLst>
                <a:gd name="T0" fmla="*/ 84 w 120"/>
                <a:gd name="T1" fmla="*/ 1 h 177"/>
                <a:gd name="T2" fmla="*/ 103 w 120"/>
                <a:gd name="T3" fmla="*/ 19 h 177"/>
                <a:gd name="T4" fmla="*/ 97 w 120"/>
                <a:gd name="T5" fmla="*/ 26 h 177"/>
                <a:gd name="T6" fmla="*/ 81 w 120"/>
                <a:gd name="T7" fmla="*/ 42 h 177"/>
                <a:gd name="T8" fmla="*/ 98 w 120"/>
                <a:gd name="T9" fmla="*/ 51 h 177"/>
                <a:gd name="T10" fmla="*/ 99 w 120"/>
                <a:gd name="T11" fmla="*/ 62 h 177"/>
                <a:gd name="T12" fmla="*/ 93 w 120"/>
                <a:gd name="T13" fmla="*/ 79 h 177"/>
                <a:gd name="T14" fmla="*/ 116 w 120"/>
                <a:gd name="T15" fmla="*/ 87 h 177"/>
                <a:gd name="T16" fmla="*/ 117 w 120"/>
                <a:gd name="T17" fmla="*/ 101 h 177"/>
                <a:gd name="T18" fmla="*/ 97 w 120"/>
                <a:gd name="T19" fmla="*/ 101 h 177"/>
                <a:gd name="T20" fmla="*/ 94 w 120"/>
                <a:gd name="T21" fmla="*/ 131 h 177"/>
                <a:gd name="T22" fmla="*/ 92 w 120"/>
                <a:gd name="T23" fmla="*/ 157 h 177"/>
                <a:gd name="T24" fmla="*/ 87 w 120"/>
                <a:gd name="T25" fmla="*/ 169 h 177"/>
                <a:gd name="T26" fmla="*/ 79 w 120"/>
                <a:gd name="T27" fmla="*/ 176 h 177"/>
                <a:gd name="T28" fmla="*/ 72 w 120"/>
                <a:gd name="T29" fmla="*/ 148 h 177"/>
                <a:gd name="T30" fmla="*/ 54 w 120"/>
                <a:gd name="T31" fmla="*/ 110 h 177"/>
                <a:gd name="T32" fmla="*/ 49 w 120"/>
                <a:gd name="T33" fmla="*/ 121 h 177"/>
                <a:gd name="T34" fmla="*/ 46 w 120"/>
                <a:gd name="T35" fmla="*/ 131 h 177"/>
                <a:gd name="T36" fmla="*/ 34 w 120"/>
                <a:gd name="T37" fmla="*/ 145 h 177"/>
                <a:gd name="T38" fmla="*/ 27 w 120"/>
                <a:gd name="T39" fmla="*/ 121 h 177"/>
                <a:gd name="T40" fmla="*/ 4 w 120"/>
                <a:gd name="T41" fmla="*/ 105 h 177"/>
                <a:gd name="T42" fmla="*/ 26 w 120"/>
                <a:gd name="T43" fmla="*/ 90 h 177"/>
                <a:gd name="T44" fmla="*/ 24 w 120"/>
                <a:gd name="T45" fmla="*/ 80 h 177"/>
                <a:gd name="T46" fmla="*/ 15 w 120"/>
                <a:gd name="T47" fmla="*/ 68 h 177"/>
                <a:gd name="T48" fmla="*/ 32 w 120"/>
                <a:gd name="T49" fmla="*/ 53 h 177"/>
                <a:gd name="T50" fmla="*/ 47 w 120"/>
                <a:gd name="T51" fmla="*/ 47 h 177"/>
                <a:gd name="T52" fmla="*/ 54 w 120"/>
                <a:gd name="T53" fmla="*/ 40 h 177"/>
                <a:gd name="T54" fmla="*/ 63 w 120"/>
                <a:gd name="T55" fmla="*/ 32 h 177"/>
                <a:gd name="T56" fmla="*/ 81 w 120"/>
                <a:gd name="T57" fmla="*/ 10 h 177"/>
                <a:gd name="T58" fmla="*/ 81 w 120"/>
                <a:gd name="T59" fmla="*/ 1 h 177"/>
                <a:gd name="T60" fmla="*/ 53 w 120"/>
                <a:gd name="T61" fmla="*/ 87 h 177"/>
                <a:gd name="T62" fmla="*/ 73 w 120"/>
                <a:gd name="T63" fmla="*/ 74 h 177"/>
                <a:gd name="T64" fmla="*/ 27 w 120"/>
                <a:gd name="T65" fmla="*/ 93 h 177"/>
                <a:gd name="T66" fmla="*/ 20 w 120"/>
                <a:gd name="T67" fmla="*/ 100 h 177"/>
                <a:gd name="T68" fmla="*/ 49 w 120"/>
                <a:gd name="T69" fmla="*/ 10 h 177"/>
                <a:gd name="T70" fmla="*/ 21 w 120"/>
                <a:gd name="T71" fmla="*/ 32 h 177"/>
                <a:gd name="T72" fmla="*/ 33 w 120"/>
                <a:gd name="T73" fmla="*/ 43 h 177"/>
                <a:gd name="T74" fmla="*/ 50 w 120"/>
                <a:gd name="T75" fmla="*/ 31 h 177"/>
                <a:gd name="T76" fmla="*/ 49 w 120"/>
                <a:gd name="T77" fmla="*/ 18 h 177"/>
                <a:gd name="T78" fmla="*/ 52 w 120"/>
                <a:gd name="T79" fmla="*/ 13 h 177"/>
                <a:gd name="T80" fmla="*/ 49 w 120"/>
                <a:gd name="T81" fmla="*/ 1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0" h="177">
                  <a:moveTo>
                    <a:pt x="81" y="1"/>
                  </a:moveTo>
                  <a:cubicBezTo>
                    <a:pt x="82" y="1"/>
                    <a:pt x="83" y="1"/>
                    <a:pt x="84" y="1"/>
                  </a:cubicBezTo>
                  <a:cubicBezTo>
                    <a:pt x="94" y="0"/>
                    <a:pt x="100" y="6"/>
                    <a:pt x="103" y="12"/>
                  </a:cubicBezTo>
                  <a:cubicBezTo>
                    <a:pt x="104" y="15"/>
                    <a:pt x="104" y="16"/>
                    <a:pt x="103" y="19"/>
                  </a:cubicBezTo>
                  <a:cubicBezTo>
                    <a:pt x="102" y="20"/>
                    <a:pt x="101" y="21"/>
                    <a:pt x="99" y="22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6" y="28"/>
                    <a:pt x="93" y="29"/>
                    <a:pt x="91" y="30"/>
                  </a:cubicBezTo>
                  <a:cubicBezTo>
                    <a:pt x="87" y="33"/>
                    <a:pt x="85" y="39"/>
                    <a:pt x="81" y="42"/>
                  </a:cubicBezTo>
                  <a:cubicBezTo>
                    <a:pt x="85" y="42"/>
                    <a:pt x="88" y="41"/>
                    <a:pt x="91" y="42"/>
                  </a:cubicBezTo>
                  <a:cubicBezTo>
                    <a:pt x="95" y="43"/>
                    <a:pt x="96" y="47"/>
                    <a:pt x="98" y="51"/>
                  </a:cubicBezTo>
                  <a:cubicBezTo>
                    <a:pt x="99" y="53"/>
                    <a:pt x="101" y="55"/>
                    <a:pt x="101" y="56"/>
                  </a:cubicBezTo>
                  <a:cubicBezTo>
                    <a:pt x="101" y="58"/>
                    <a:pt x="99" y="61"/>
                    <a:pt x="99" y="62"/>
                  </a:cubicBezTo>
                  <a:cubicBezTo>
                    <a:pt x="96" y="66"/>
                    <a:pt x="91" y="66"/>
                    <a:pt x="87" y="68"/>
                  </a:cubicBezTo>
                  <a:cubicBezTo>
                    <a:pt x="89" y="72"/>
                    <a:pt x="90" y="77"/>
                    <a:pt x="93" y="79"/>
                  </a:cubicBezTo>
                  <a:cubicBezTo>
                    <a:pt x="99" y="80"/>
                    <a:pt x="106" y="79"/>
                    <a:pt x="113" y="80"/>
                  </a:cubicBezTo>
                  <a:cubicBezTo>
                    <a:pt x="114" y="82"/>
                    <a:pt x="116" y="84"/>
                    <a:pt x="116" y="87"/>
                  </a:cubicBezTo>
                  <a:cubicBezTo>
                    <a:pt x="118" y="89"/>
                    <a:pt x="120" y="92"/>
                    <a:pt x="120" y="95"/>
                  </a:cubicBezTo>
                  <a:cubicBezTo>
                    <a:pt x="120" y="97"/>
                    <a:pt x="117" y="100"/>
                    <a:pt x="117" y="101"/>
                  </a:cubicBezTo>
                  <a:cubicBezTo>
                    <a:pt x="113" y="104"/>
                    <a:pt x="109" y="103"/>
                    <a:pt x="105" y="100"/>
                  </a:cubicBezTo>
                  <a:cubicBezTo>
                    <a:pt x="102" y="100"/>
                    <a:pt x="100" y="100"/>
                    <a:pt x="97" y="101"/>
                  </a:cubicBezTo>
                  <a:cubicBezTo>
                    <a:pt x="95" y="105"/>
                    <a:pt x="95" y="110"/>
                    <a:pt x="95" y="115"/>
                  </a:cubicBezTo>
                  <a:cubicBezTo>
                    <a:pt x="95" y="120"/>
                    <a:pt x="94" y="126"/>
                    <a:pt x="94" y="131"/>
                  </a:cubicBezTo>
                  <a:cubicBezTo>
                    <a:pt x="94" y="133"/>
                    <a:pt x="95" y="135"/>
                    <a:pt x="95" y="138"/>
                  </a:cubicBezTo>
                  <a:cubicBezTo>
                    <a:pt x="94" y="144"/>
                    <a:pt x="92" y="151"/>
                    <a:pt x="92" y="157"/>
                  </a:cubicBezTo>
                  <a:cubicBezTo>
                    <a:pt x="92" y="159"/>
                    <a:pt x="92" y="161"/>
                    <a:pt x="92" y="162"/>
                  </a:cubicBezTo>
                  <a:cubicBezTo>
                    <a:pt x="91" y="165"/>
                    <a:pt x="89" y="166"/>
                    <a:pt x="87" y="169"/>
                  </a:cubicBezTo>
                  <a:cubicBezTo>
                    <a:pt x="87" y="170"/>
                    <a:pt x="87" y="171"/>
                    <a:pt x="86" y="172"/>
                  </a:cubicBezTo>
                  <a:cubicBezTo>
                    <a:pt x="85" y="175"/>
                    <a:pt x="83" y="175"/>
                    <a:pt x="79" y="176"/>
                  </a:cubicBezTo>
                  <a:cubicBezTo>
                    <a:pt x="75" y="177"/>
                    <a:pt x="73" y="177"/>
                    <a:pt x="69" y="176"/>
                  </a:cubicBezTo>
                  <a:cubicBezTo>
                    <a:pt x="64" y="167"/>
                    <a:pt x="71" y="156"/>
                    <a:pt x="72" y="148"/>
                  </a:cubicBezTo>
                  <a:cubicBezTo>
                    <a:pt x="74" y="136"/>
                    <a:pt x="74" y="119"/>
                    <a:pt x="74" y="107"/>
                  </a:cubicBezTo>
                  <a:cubicBezTo>
                    <a:pt x="68" y="107"/>
                    <a:pt x="60" y="109"/>
                    <a:pt x="54" y="110"/>
                  </a:cubicBezTo>
                  <a:cubicBezTo>
                    <a:pt x="53" y="111"/>
                    <a:pt x="52" y="113"/>
                    <a:pt x="51" y="115"/>
                  </a:cubicBezTo>
                  <a:cubicBezTo>
                    <a:pt x="51" y="117"/>
                    <a:pt x="49" y="119"/>
                    <a:pt x="49" y="121"/>
                  </a:cubicBezTo>
                  <a:cubicBezTo>
                    <a:pt x="49" y="122"/>
                    <a:pt x="49" y="124"/>
                    <a:pt x="49" y="125"/>
                  </a:cubicBezTo>
                  <a:cubicBezTo>
                    <a:pt x="48" y="127"/>
                    <a:pt x="46" y="129"/>
                    <a:pt x="46" y="131"/>
                  </a:cubicBezTo>
                  <a:cubicBezTo>
                    <a:pt x="46" y="134"/>
                    <a:pt x="48" y="136"/>
                    <a:pt x="47" y="139"/>
                  </a:cubicBezTo>
                  <a:cubicBezTo>
                    <a:pt x="40" y="139"/>
                    <a:pt x="38" y="144"/>
                    <a:pt x="34" y="145"/>
                  </a:cubicBezTo>
                  <a:cubicBezTo>
                    <a:pt x="32" y="145"/>
                    <a:pt x="31" y="142"/>
                    <a:pt x="31" y="141"/>
                  </a:cubicBezTo>
                  <a:cubicBezTo>
                    <a:pt x="28" y="135"/>
                    <a:pt x="28" y="128"/>
                    <a:pt x="27" y="121"/>
                  </a:cubicBezTo>
                  <a:cubicBezTo>
                    <a:pt x="18" y="123"/>
                    <a:pt x="1" y="129"/>
                    <a:pt x="0" y="117"/>
                  </a:cubicBezTo>
                  <a:cubicBezTo>
                    <a:pt x="0" y="114"/>
                    <a:pt x="2" y="107"/>
                    <a:pt x="4" y="105"/>
                  </a:cubicBezTo>
                  <a:cubicBezTo>
                    <a:pt x="5" y="104"/>
                    <a:pt x="8" y="103"/>
                    <a:pt x="10" y="102"/>
                  </a:cubicBezTo>
                  <a:cubicBezTo>
                    <a:pt x="16" y="99"/>
                    <a:pt x="20" y="93"/>
                    <a:pt x="26" y="90"/>
                  </a:cubicBezTo>
                  <a:cubicBezTo>
                    <a:pt x="28" y="88"/>
                    <a:pt x="28" y="85"/>
                    <a:pt x="29" y="82"/>
                  </a:cubicBezTo>
                  <a:cubicBezTo>
                    <a:pt x="28" y="80"/>
                    <a:pt x="26" y="81"/>
                    <a:pt x="24" y="80"/>
                  </a:cubicBezTo>
                  <a:cubicBezTo>
                    <a:pt x="22" y="78"/>
                    <a:pt x="21" y="76"/>
                    <a:pt x="20" y="73"/>
                  </a:cubicBezTo>
                  <a:cubicBezTo>
                    <a:pt x="18" y="71"/>
                    <a:pt x="16" y="70"/>
                    <a:pt x="15" y="68"/>
                  </a:cubicBezTo>
                  <a:cubicBezTo>
                    <a:pt x="15" y="63"/>
                    <a:pt x="16" y="60"/>
                    <a:pt x="18" y="58"/>
                  </a:cubicBezTo>
                  <a:cubicBezTo>
                    <a:pt x="25" y="60"/>
                    <a:pt x="28" y="55"/>
                    <a:pt x="32" y="53"/>
                  </a:cubicBezTo>
                  <a:cubicBezTo>
                    <a:pt x="33" y="53"/>
                    <a:pt x="35" y="53"/>
                    <a:pt x="37" y="52"/>
                  </a:cubicBezTo>
                  <a:cubicBezTo>
                    <a:pt x="41" y="51"/>
                    <a:pt x="44" y="49"/>
                    <a:pt x="47" y="47"/>
                  </a:cubicBezTo>
                  <a:cubicBezTo>
                    <a:pt x="47" y="46"/>
                    <a:pt x="48" y="46"/>
                    <a:pt x="49" y="46"/>
                  </a:cubicBezTo>
                  <a:cubicBezTo>
                    <a:pt x="50" y="44"/>
                    <a:pt x="52" y="42"/>
                    <a:pt x="54" y="40"/>
                  </a:cubicBezTo>
                  <a:cubicBezTo>
                    <a:pt x="55" y="39"/>
                    <a:pt x="56" y="39"/>
                    <a:pt x="57" y="38"/>
                  </a:cubicBezTo>
                  <a:cubicBezTo>
                    <a:pt x="59" y="36"/>
                    <a:pt x="61" y="34"/>
                    <a:pt x="63" y="32"/>
                  </a:cubicBezTo>
                  <a:cubicBezTo>
                    <a:pt x="68" y="27"/>
                    <a:pt x="71" y="23"/>
                    <a:pt x="75" y="18"/>
                  </a:cubicBezTo>
                  <a:cubicBezTo>
                    <a:pt x="78" y="15"/>
                    <a:pt x="81" y="11"/>
                    <a:pt x="81" y="10"/>
                  </a:cubicBezTo>
                  <a:cubicBezTo>
                    <a:pt x="81" y="8"/>
                    <a:pt x="79" y="7"/>
                    <a:pt x="79" y="5"/>
                  </a:cubicBezTo>
                  <a:cubicBezTo>
                    <a:pt x="79" y="3"/>
                    <a:pt x="79" y="3"/>
                    <a:pt x="81" y="1"/>
                  </a:cubicBezTo>
                  <a:close/>
                  <a:moveTo>
                    <a:pt x="53" y="81"/>
                  </a:moveTo>
                  <a:cubicBezTo>
                    <a:pt x="53" y="82"/>
                    <a:pt x="52" y="85"/>
                    <a:pt x="53" y="87"/>
                  </a:cubicBezTo>
                  <a:cubicBezTo>
                    <a:pt x="59" y="85"/>
                    <a:pt x="67" y="84"/>
                    <a:pt x="73" y="82"/>
                  </a:cubicBezTo>
                  <a:cubicBezTo>
                    <a:pt x="73" y="79"/>
                    <a:pt x="74" y="77"/>
                    <a:pt x="73" y="74"/>
                  </a:cubicBezTo>
                  <a:cubicBezTo>
                    <a:pt x="66" y="74"/>
                    <a:pt x="56" y="76"/>
                    <a:pt x="53" y="81"/>
                  </a:cubicBezTo>
                  <a:close/>
                  <a:moveTo>
                    <a:pt x="27" y="93"/>
                  </a:moveTo>
                  <a:cubicBezTo>
                    <a:pt x="26" y="93"/>
                    <a:pt x="26" y="92"/>
                    <a:pt x="26" y="93"/>
                  </a:cubicBezTo>
                  <a:cubicBezTo>
                    <a:pt x="23" y="94"/>
                    <a:pt x="20" y="97"/>
                    <a:pt x="20" y="100"/>
                  </a:cubicBezTo>
                  <a:cubicBezTo>
                    <a:pt x="23" y="99"/>
                    <a:pt x="27" y="98"/>
                    <a:pt x="27" y="93"/>
                  </a:cubicBezTo>
                  <a:close/>
                  <a:moveTo>
                    <a:pt x="49" y="10"/>
                  </a:moveTo>
                  <a:cubicBezTo>
                    <a:pt x="42" y="13"/>
                    <a:pt x="35" y="15"/>
                    <a:pt x="29" y="18"/>
                  </a:cubicBezTo>
                  <a:cubicBezTo>
                    <a:pt x="26" y="21"/>
                    <a:pt x="18" y="26"/>
                    <a:pt x="21" y="32"/>
                  </a:cubicBezTo>
                  <a:cubicBezTo>
                    <a:pt x="21" y="32"/>
                    <a:pt x="23" y="35"/>
                    <a:pt x="25" y="36"/>
                  </a:cubicBezTo>
                  <a:cubicBezTo>
                    <a:pt x="27" y="39"/>
                    <a:pt x="30" y="41"/>
                    <a:pt x="33" y="43"/>
                  </a:cubicBezTo>
                  <a:cubicBezTo>
                    <a:pt x="37" y="45"/>
                    <a:pt x="40" y="45"/>
                    <a:pt x="45" y="44"/>
                  </a:cubicBezTo>
                  <a:cubicBezTo>
                    <a:pt x="46" y="39"/>
                    <a:pt x="49" y="36"/>
                    <a:pt x="50" y="31"/>
                  </a:cubicBezTo>
                  <a:cubicBezTo>
                    <a:pt x="46" y="28"/>
                    <a:pt x="48" y="23"/>
                    <a:pt x="51" y="20"/>
                  </a:cubicBezTo>
                  <a:cubicBezTo>
                    <a:pt x="51" y="19"/>
                    <a:pt x="49" y="19"/>
                    <a:pt x="49" y="18"/>
                  </a:cubicBezTo>
                  <a:cubicBezTo>
                    <a:pt x="51" y="15"/>
                    <a:pt x="56" y="16"/>
                    <a:pt x="57" y="12"/>
                  </a:cubicBezTo>
                  <a:cubicBezTo>
                    <a:pt x="55" y="12"/>
                    <a:pt x="53" y="14"/>
                    <a:pt x="52" y="13"/>
                  </a:cubicBezTo>
                  <a:cubicBezTo>
                    <a:pt x="53" y="11"/>
                    <a:pt x="57" y="11"/>
                    <a:pt x="58" y="9"/>
                  </a:cubicBezTo>
                  <a:cubicBezTo>
                    <a:pt x="55" y="7"/>
                    <a:pt x="52" y="9"/>
                    <a:pt x="49" y="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222"/>
            <p:cNvSpPr>
              <a:spLocks noEditPoints="1"/>
            </p:cNvSpPr>
            <p:nvPr/>
          </p:nvSpPr>
          <p:spPr bwMode="auto">
            <a:xfrm>
              <a:off x="1484" y="2300"/>
              <a:ext cx="385" cy="399"/>
            </a:xfrm>
            <a:custGeom>
              <a:avLst/>
              <a:gdLst>
                <a:gd name="T0" fmla="*/ 149 w 163"/>
                <a:gd name="T1" fmla="*/ 157 h 167"/>
                <a:gd name="T2" fmla="*/ 113 w 163"/>
                <a:gd name="T3" fmla="*/ 165 h 167"/>
                <a:gd name="T4" fmla="*/ 85 w 163"/>
                <a:gd name="T5" fmla="*/ 161 h 167"/>
                <a:gd name="T6" fmla="*/ 68 w 163"/>
                <a:gd name="T7" fmla="*/ 157 h 167"/>
                <a:gd name="T8" fmla="*/ 52 w 163"/>
                <a:gd name="T9" fmla="*/ 158 h 167"/>
                <a:gd name="T10" fmla="*/ 39 w 163"/>
                <a:gd name="T11" fmla="*/ 160 h 167"/>
                <a:gd name="T12" fmla="*/ 14 w 163"/>
                <a:gd name="T13" fmla="*/ 156 h 167"/>
                <a:gd name="T14" fmla="*/ 3 w 163"/>
                <a:gd name="T15" fmla="*/ 141 h 167"/>
                <a:gd name="T16" fmla="*/ 28 w 163"/>
                <a:gd name="T17" fmla="*/ 129 h 167"/>
                <a:gd name="T18" fmla="*/ 20 w 163"/>
                <a:gd name="T19" fmla="*/ 118 h 167"/>
                <a:gd name="T20" fmla="*/ 13 w 163"/>
                <a:gd name="T21" fmla="*/ 93 h 167"/>
                <a:gd name="T22" fmla="*/ 7 w 163"/>
                <a:gd name="T23" fmla="*/ 78 h 167"/>
                <a:gd name="T24" fmla="*/ 26 w 163"/>
                <a:gd name="T25" fmla="*/ 76 h 167"/>
                <a:gd name="T26" fmla="*/ 27 w 163"/>
                <a:gd name="T27" fmla="*/ 85 h 167"/>
                <a:gd name="T28" fmla="*/ 32 w 163"/>
                <a:gd name="T29" fmla="*/ 106 h 167"/>
                <a:gd name="T30" fmla="*/ 48 w 163"/>
                <a:gd name="T31" fmla="*/ 84 h 167"/>
                <a:gd name="T32" fmla="*/ 48 w 163"/>
                <a:gd name="T33" fmla="*/ 68 h 167"/>
                <a:gd name="T34" fmla="*/ 51 w 163"/>
                <a:gd name="T35" fmla="*/ 52 h 167"/>
                <a:gd name="T36" fmla="*/ 61 w 163"/>
                <a:gd name="T37" fmla="*/ 25 h 167"/>
                <a:gd name="T38" fmla="*/ 86 w 163"/>
                <a:gd name="T39" fmla="*/ 41 h 167"/>
                <a:gd name="T40" fmla="*/ 85 w 163"/>
                <a:gd name="T41" fmla="*/ 20 h 167"/>
                <a:gd name="T42" fmla="*/ 81 w 163"/>
                <a:gd name="T43" fmla="*/ 9 h 167"/>
                <a:gd name="T44" fmla="*/ 103 w 163"/>
                <a:gd name="T45" fmla="*/ 14 h 167"/>
                <a:gd name="T46" fmla="*/ 103 w 163"/>
                <a:gd name="T47" fmla="*/ 32 h 167"/>
                <a:gd name="T48" fmla="*/ 109 w 163"/>
                <a:gd name="T49" fmla="*/ 43 h 167"/>
                <a:gd name="T50" fmla="*/ 107 w 163"/>
                <a:gd name="T51" fmla="*/ 54 h 167"/>
                <a:gd name="T52" fmla="*/ 107 w 163"/>
                <a:gd name="T53" fmla="*/ 66 h 167"/>
                <a:gd name="T54" fmla="*/ 121 w 163"/>
                <a:gd name="T55" fmla="*/ 82 h 167"/>
                <a:gd name="T56" fmla="*/ 121 w 163"/>
                <a:gd name="T57" fmla="*/ 90 h 167"/>
                <a:gd name="T58" fmla="*/ 123 w 163"/>
                <a:gd name="T59" fmla="*/ 94 h 167"/>
                <a:gd name="T60" fmla="*/ 108 w 163"/>
                <a:gd name="T61" fmla="*/ 99 h 167"/>
                <a:gd name="T62" fmla="*/ 105 w 163"/>
                <a:gd name="T63" fmla="*/ 131 h 167"/>
                <a:gd name="T64" fmla="*/ 137 w 163"/>
                <a:gd name="T65" fmla="*/ 133 h 167"/>
                <a:gd name="T66" fmla="*/ 163 w 163"/>
                <a:gd name="T67" fmla="*/ 134 h 167"/>
                <a:gd name="T68" fmla="*/ 83 w 163"/>
                <a:gd name="T69" fmla="*/ 71 h 167"/>
                <a:gd name="T70" fmla="*/ 75 w 163"/>
                <a:gd name="T71" fmla="*/ 84 h 167"/>
                <a:gd name="T72" fmla="*/ 88 w 163"/>
                <a:gd name="T73" fmla="*/ 78 h 167"/>
                <a:gd name="T74" fmla="*/ 88 w 163"/>
                <a:gd name="T75" fmla="*/ 69 h 167"/>
                <a:gd name="T76" fmla="*/ 70 w 163"/>
                <a:gd name="T77" fmla="*/ 86 h 167"/>
                <a:gd name="T78" fmla="*/ 73 w 163"/>
                <a:gd name="T79" fmla="*/ 79 h 167"/>
                <a:gd name="T80" fmla="*/ 39 w 163"/>
                <a:gd name="T81" fmla="*/ 104 h 167"/>
                <a:gd name="T82" fmla="*/ 46 w 163"/>
                <a:gd name="T83" fmla="*/ 95 h 167"/>
                <a:gd name="T84" fmla="*/ 82 w 163"/>
                <a:gd name="T85" fmla="*/ 107 h 167"/>
                <a:gd name="T86" fmla="*/ 75 w 163"/>
                <a:gd name="T87" fmla="*/ 110 h 167"/>
                <a:gd name="T88" fmla="*/ 88 w 163"/>
                <a:gd name="T89" fmla="*/ 129 h 167"/>
                <a:gd name="T90" fmla="*/ 89 w 163"/>
                <a:gd name="T91" fmla="*/ 118 h 167"/>
                <a:gd name="T92" fmla="*/ 89 w 163"/>
                <a:gd name="T93" fmla="*/ 112 h 167"/>
                <a:gd name="T94" fmla="*/ 82 w 163"/>
                <a:gd name="T95" fmla="*/ 107 h 167"/>
                <a:gd name="T96" fmla="*/ 49 w 163"/>
                <a:gd name="T97" fmla="*/ 131 h 167"/>
                <a:gd name="T98" fmla="*/ 54 w 163"/>
                <a:gd name="T99" fmla="*/ 119 h 167"/>
                <a:gd name="T100" fmla="*/ 34 w 163"/>
                <a:gd name="T101" fmla="*/ 51 h 167"/>
                <a:gd name="T102" fmla="*/ 23 w 163"/>
                <a:gd name="T103" fmla="*/ 37 h 167"/>
                <a:gd name="T104" fmla="*/ 8 w 163"/>
                <a:gd name="T105" fmla="*/ 41 h 167"/>
                <a:gd name="T106" fmla="*/ 0 w 163"/>
                <a:gd name="T107" fmla="*/ 53 h 167"/>
                <a:gd name="T108" fmla="*/ 8 w 163"/>
                <a:gd name="T109" fmla="*/ 63 h 167"/>
                <a:gd name="T110" fmla="*/ 28 w 163"/>
                <a:gd name="T111" fmla="*/ 61 h 167"/>
                <a:gd name="T112" fmla="*/ 34 w 163"/>
                <a:gd name="T113" fmla="*/ 5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" h="167">
                  <a:moveTo>
                    <a:pt x="163" y="136"/>
                  </a:moveTo>
                  <a:cubicBezTo>
                    <a:pt x="159" y="150"/>
                    <a:pt x="153" y="154"/>
                    <a:pt x="149" y="157"/>
                  </a:cubicBezTo>
                  <a:cubicBezTo>
                    <a:pt x="145" y="161"/>
                    <a:pt x="142" y="162"/>
                    <a:pt x="137" y="165"/>
                  </a:cubicBezTo>
                  <a:cubicBezTo>
                    <a:pt x="130" y="167"/>
                    <a:pt x="122" y="167"/>
                    <a:pt x="113" y="165"/>
                  </a:cubicBezTo>
                  <a:cubicBezTo>
                    <a:pt x="109" y="164"/>
                    <a:pt x="104" y="162"/>
                    <a:pt x="99" y="161"/>
                  </a:cubicBezTo>
                  <a:cubicBezTo>
                    <a:pt x="95" y="160"/>
                    <a:pt x="89" y="160"/>
                    <a:pt x="85" y="161"/>
                  </a:cubicBezTo>
                  <a:cubicBezTo>
                    <a:pt x="83" y="161"/>
                    <a:pt x="81" y="162"/>
                    <a:pt x="80" y="161"/>
                  </a:cubicBezTo>
                  <a:cubicBezTo>
                    <a:pt x="76" y="161"/>
                    <a:pt x="72" y="157"/>
                    <a:pt x="68" y="157"/>
                  </a:cubicBezTo>
                  <a:cubicBezTo>
                    <a:pt x="67" y="157"/>
                    <a:pt x="66" y="158"/>
                    <a:pt x="64" y="158"/>
                  </a:cubicBezTo>
                  <a:cubicBezTo>
                    <a:pt x="60" y="158"/>
                    <a:pt x="56" y="157"/>
                    <a:pt x="52" y="158"/>
                  </a:cubicBezTo>
                  <a:cubicBezTo>
                    <a:pt x="50" y="158"/>
                    <a:pt x="47" y="160"/>
                    <a:pt x="44" y="160"/>
                  </a:cubicBezTo>
                  <a:cubicBezTo>
                    <a:pt x="42" y="160"/>
                    <a:pt x="41" y="160"/>
                    <a:pt x="39" y="160"/>
                  </a:cubicBezTo>
                  <a:cubicBezTo>
                    <a:pt x="36" y="161"/>
                    <a:pt x="33" y="162"/>
                    <a:pt x="30" y="161"/>
                  </a:cubicBezTo>
                  <a:cubicBezTo>
                    <a:pt x="24" y="161"/>
                    <a:pt x="20" y="157"/>
                    <a:pt x="14" y="156"/>
                  </a:cubicBezTo>
                  <a:cubicBezTo>
                    <a:pt x="11" y="155"/>
                    <a:pt x="10" y="152"/>
                    <a:pt x="7" y="150"/>
                  </a:cubicBezTo>
                  <a:cubicBezTo>
                    <a:pt x="6" y="147"/>
                    <a:pt x="3" y="145"/>
                    <a:pt x="3" y="141"/>
                  </a:cubicBezTo>
                  <a:cubicBezTo>
                    <a:pt x="4" y="136"/>
                    <a:pt x="9" y="136"/>
                    <a:pt x="14" y="135"/>
                  </a:cubicBezTo>
                  <a:cubicBezTo>
                    <a:pt x="19" y="133"/>
                    <a:pt x="24" y="130"/>
                    <a:pt x="28" y="129"/>
                  </a:cubicBezTo>
                  <a:cubicBezTo>
                    <a:pt x="28" y="126"/>
                    <a:pt x="25" y="125"/>
                    <a:pt x="24" y="124"/>
                  </a:cubicBezTo>
                  <a:cubicBezTo>
                    <a:pt x="22" y="122"/>
                    <a:pt x="21" y="120"/>
                    <a:pt x="20" y="118"/>
                  </a:cubicBezTo>
                  <a:cubicBezTo>
                    <a:pt x="18" y="116"/>
                    <a:pt x="16" y="114"/>
                    <a:pt x="15" y="112"/>
                  </a:cubicBezTo>
                  <a:cubicBezTo>
                    <a:pt x="12" y="106"/>
                    <a:pt x="13" y="100"/>
                    <a:pt x="13" y="93"/>
                  </a:cubicBezTo>
                  <a:cubicBezTo>
                    <a:pt x="10" y="94"/>
                    <a:pt x="10" y="97"/>
                    <a:pt x="6" y="96"/>
                  </a:cubicBezTo>
                  <a:cubicBezTo>
                    <a:pt x="0" y="94"/>
                    <a:pt x="4" y="81"/>
                    <a:pt x="7" y="78"/>
                  </a:cubicBezTo>
                  <a:cubicBezTo>
                    <a:pt x="8" y="76"/>
                    <a:pt x="17" y="71"/>
                    <a:pt x="21" y="72"/>
                  </a:cubicBezTo>
                  <a:cubicBezTo>
                    <a:pt x="22" y="72"/>
                    <a:pt x="26" y="76"/>
                    <a:pt x="26" y="76"/>
                  </a:cubicBezTo>
                  <a:cubicBezTo>
                    <a:pt x="27" y="77"/>
                    <a:pt x="28" y="82"/>
                    <a:pt x="28" y="82"/>
                  </a:cubicBezTo>
                  <a:cubicBezTo>
                    <a:pt x="28" y="83"/>
                    <a:pt x="27" y="84"/>
                    <a:pt x="27" y="85"/>
                  </a:cubicBezTo>
                  <a:cubicBezTo>
                    <a:pt x="27" y="89"/>
                    <a:pt x="27" y="98"/>
                    <a:pt x="28" y="101"/>
                  </a:cubicBezTo>
                  <a:cubicBezTo>
                    <a:pt x="29" y="104"/>
                    <a:pt x="31" y="104"/>
                    <a:pt x="32" y="106"/>
                  </a:cubicBezTo>
                  <a:cubicBezTo>
                    <a:pt x="36" y="104"/>
                    <a:pt x="37" y="99"/>
                    <a:pt x="40" y="95"/>
                  </a:cubicBezTo>
                  <a:cubicBezTo>
                    <a:pt x="43" y="91"/>
                    <a:pt x="48" y="88"/>
                    <a:pt x="48" y="84"/>
                  </a:cubicBezTo>
                  <a:cubicBezTo>
                    <a:pt x="49" y="82"/>
                    <a:pt x="48" y="80"/>
                    <a:pt x="48" y="77"/>
                  </a:cubicBezTo>
                  <a:cubicBezTo>
                    <a:pt x="49" y="74"/>
                    <a:pt x="49" y="71"/>
                    <a:pt x="48" y="68"/>
                  </a:cubicBezTo>
                  <a:cubicBezTo>
                    <a:pt x="48" y="66"/>
                    <a:pt x="45" y="65"/>
                    <a:pt x="44" y="62"/>
                  </a:cubicBezTo>
                  <a:cubicBezTo>
                    <a:pt x="44" y="58"/>
                    <a:pt x="49" y="55"/>
                    <a:pt x="51" y="52"/>
                  </a:cubicBezTo>
                  <a:cubicBezTo>
                    <a:pt x="52" y="49"/>
                    <a:pt x="53" y="45"/>
                    <a:pt x="53" y="41"/>
                  </a:cubicBezTo>
                  <a:cubicBezTo>
                    <a:pt x="55" y="34"/>
                    <a:pt x="56" y="28"/>
                    <a:pt x="61" y="25"/>
                  </a:cubicBezTo>
                  <a:cubicBezTo>
                    <a:pt x="66" y="30"/>
                    <a:pt x="72" y="36"/>
                    <a:pt x="74" y="44"/>
                  </a:cubicBezTo>
                  <a:cubicBezTo>
                    <a:pt x="78" y="43"/>
                    <a:pt x="83" y="42"/>
                    <a:pt x="86" y="41"/>
                  </a:cubicBezTo>
                  <a:cubicBezTo>
                    <a:pt x="85" y="35"/>
                    <a:pt x="86" y="29"/>
                    <a:pt x="86" y="23"/>
                  </a:cubicBezTo>
                  <a:cubicBezTo>
                    <a:pt x="86" y="22"/>
                    <a:pt x="85" y="21"/>
                    <a:pt x="85" y="20"/>
                  </a:cubicBezTo>
                  <a:cubicBezTo>
                    <a:pt x="85" y="19"/>
                    <a:pt x="85" y="17"/>
                    <a:pt x="85" y="17"/>
                  </a:cubicBezTo>
                  <a:cubicBezTo>
                    <a:pt x="85" y="13"/>
                    <a:pt x="82" y="11"/>
                    <a:pt x="81" y="9"/>
                  </a:cubicBezTo>
                  <a:cubicBezTo>
                    <a:pt x="80" y="1"/>
                    <a:pt x="91" y="0"/>
                    <a:pt x="95" y="3"/>
                  </a:cubicBezTo>
                  <a:cubicBezTo>
                    <a:pt x="97" y="4"/>
                    <a:pt x="103" y="12"/>
                    <a:pt x="103" y="14"/>
                  </a:cubicBezTo>
                  <a:cubicBezTo>
                    <a:pt x="104" y="18"/>
                    <a:pt x="102" y="21"/>
                    <a:pt x="101" y="23"/>
                  </a:cubicBezTo>
                  <a:cubicBezTo>
                    <a:pt x="101" y="27"/>
                    <a:pt x="102" y="29"/>
                    <a:pt x="103" y="32"/>
                  </a:cubicBezTo>
                  <a:cubicBezTo>
                    <a:pt x="103" y="34"/>
                    <a:pt x="102" y="36"/>
                    <a:pt x="103" y="38"/>
                  </a:cubicBezTo>
                  <a:cubicBezTo>
                    <a:pt x="105" y="39"/>
                    <a:pt x="107" y="41"/>
                    <a:pt x="109" y="43"/>
                  </a:cubicBezTo>
                  <a:cubicBezTo>
                    <a:pt x="109" y="45"/>
                    <a:pt x="108" y="47"/>
                    <a:pt x="108" y="49"/>
                  </a:cubicBezTo>
                  <a:cubicBezTo>
                    <a:pt x="108" y="50"/>
                    <a:pt x="107" y="54"/>
                    <a:pt x="107" y="54"/>
                  </a:cubicBezTo>
                  <a:cubicBezTo>
                    <a:pt x="107" y="55"/>
                    <a:pt x="106" y="59"/>
                    <a:pt x="106" y="61"/>
                  </a:cubicBezTo>
                  <a:cubicBezTo>
                    <a:pt x="105" y="63"/>
                    <a:pt x="106" y="64"/>
                    <a:pt x="107" y="66"/>
                  </a:cubicBezTo>
                  <a:cubicBezTo>
                    <a:pt x="107" y="69"/>
                    <a:pt x="106" y="71"/>
                    <a:pt x="106" y="74"/>
                  </a:cubicBezTo>
                  <a:cubicBezTo>
                    <a:pt x="113" y="71"/>
                    <a:pt x="123" y="74"/>
                    <a:pt x="121" y="82"/>
                  </a:cubicBezTo>
                  <a:cubicBezTo>
                    <a:pt x="121" y="84"/>
                    <a:pt x="124" y="84"/>
                    <a:pt x="125" y="86"/>
                  </a:cubicBezTo>
                  <a:cubicBezTo>
                    <a:pt x="124" y="87"/>
                    <a:pt x="123" y="89"/>
                    <a:pt x="121" y="90"/>
                  </a:cubicBezTo>
                  <a:cubicBezTo>
                    <a:pt x="122" y="91"/>
                    <a:pt x="123" y="92"/>
                    <a:pt x="122" y="93"/>
                  </a:cubicBezTo>
                  <a:cubicBezTo>
                    <a:pt x="122" y="94"/>
                    <a:pt x="123" y="93"/>
                    <a:pt x="123" y="94"/>
                  </a:cubicBezTo>
                  <a:cubicBezTo>
                    <a:pt x="120" y="98"/>
                    <a:pt x="115" y="96"/>
                    <a:pt x="112" y="99"/>
                  </a:cubicBezTo>
                  <a:cubicBezTo>
                    <a:pt x="110" y="100"/>
                    <a:pt x="109" y="98"/>
                    <a:pt x="108" y="99"/>
                  </a:cubicBezTo>
                  <a:cubicBezTo>
                    <a:pt x="105" y="104"/>
                    <a:pt x="107" y="113"/>
                    <a:pt x="106" y="120"/>
                  </a:cubicBezTo>
                  <a:cubicBezTo>
                    <a:pt x="106" y="124"/>
                    <a:pt x="105" y="128"/>
                    <a:pt x="105" y="131"/>
                  </a:cubicBezTo>
                  <a:cubicBezTo>
                    <a:pt x="110" y="133"/>
                    <a:pt x="117" y="135"/>
                    <a:pt x="124" y="135"/>
                  </a:cubicBezTo>
                  <a:cubicBezTo>
                    <a:pt x="127" y="134"/>
                    <a:pt x="133" y="133"/>
                    <a:pt x="137" y="133"/>
                  </a:cubicBezTo>
                  <a:cubicBezTo>
                    <a:pt x="146" y="133"/>
                    <a:pt x="156" y="130"/>
                    <a:pt x="161" y="131"/>
                  </a:cubicBezTo>
                  <a:cubicBezTo>
                    <a:pt x="162" y="131"/>
                    <a:pt x="163" y="133"/>
                    <a:pt x="163" y="134"/>
                  </a:cubicBezTo>
                  <a:cubicBezTo>
                    <a:pt x="163" y="134"/>
                    <a:pt x="163" y="135"/>
                    <a:pt x="163" y="136"/>
                  </a:cubicBezTo>
                  <a:close/>
                  <a:moveTo>
                    <a:pt x="83" y="71"/>
                  </a:moveTo>
                  <a:cubicBezTo>
                    <a:pt x="81" y="74"/>
                    <a:pt x="78" y="75"/>
                    <a:pt x="76" y="77"/>
                  </a:cubicBezTo>
                  <a:cubicBezTo>
                    <a:pt x="75" y="79"/>
                    <a:pt x="75" y="81"/>
                    <a:pt x="75" y="84"/>
                  </a:cubicBezTo>
                  <a:cubicBezTo>
                    <a:pt x="76" y="84"/>
                    <a:pt x="77" y="84"/>
                    <a:pt x="79" y="84"/>
                  </a:cubicBezTo>
                  <a:cubicBezTo>
                    <a:pt x="81" y="81"/>
                    <a:pt x="86" y="81"/>
                    <a:pt x="88" y="78"/>
                  </a:cubicBezTo>
                  <a:cubicBezTo>
                    <a:pt x="88" y="75"/>
                    <a:pt x="89" y="73"/>
                    <a:pt x="89" y="70"/>
                  </a:cubicBezTo>
                  <a:cubicBezTo>
                    <a:pt x="88" y="69"/>
                    <a:pt x="88" y="69"/>
                    <a:pt x="88" y="69"/>
                  </a:cubicBezTo>
                  <a:cubicBezTo>
                    <a:pt x="87" y="70"/>
                    <a:pt x="85" y="71"/>
                    <a:pt x="83" y="71"/>
                  </a:cubicBezTo>
                  <a:close/>
                  <a:moveTo>
                    <a:pt x="70" y="86"/>
                  </a:moveTo>
                  <a:cubicBezTo>
                    <a:pt x="73" y="86"/>
                    <a:pt x="73" y="82"/>
                    <a:pt x="73" y="79"/>
                  </a:cubicBezTo>
                  <a:cubicBezTo>
                    <a:pt x="74" y="79"/>
                    <a:pt x="74" y="79"/>
                    <a:pt x="73" y="79"/>
                  </a:cubicBezTo>
                  <a:cubicBezTo>
                    <a:pt x="72" y="81"/>
                    <a:pt x="69" y="82"/>
                    <a:pt x="70" y="86"/>
                  </a:cubicBezTo>
                  <a:close/>
                  <a:moveTo>
                    <a:pt x="39" y="104"/>
                  </a:moveTo>
                  <a:cubicBezTo>
                    <a:pt x="41" y="103"/>
                    <a:pt x="42" y="103"/>
                    <a:pt x="43" y="102"/>
                  </a:cubicBezTo>
                  <a:cubicBezTo>
                    <a:pt x="42" y="98"/>
                    <a:pt x="46" y="97"/>
                    <a:pt x="46" y="95"/>
                  </a:cubicBezTo>
                  <a:cubicBezTo>
                    <a:pt x="44" y="98"/>
                    <a:pt x="40" y="101"/>
                    <a:pt x="39" y="104"/>
                  </a:cubicBezTo>
                  <a:close/>
                  <a:moveTo>
                    <a:pt x="82" y="107"/>
                  </a:moveTo>
                  <a:cubicBezTo>
                    <a:pt x="82" y="108"/>
                    <a:pt x="82" y="109"/>
                    <a:pt x="81" y="110"/>
                  </a:cubicBezTo>
                  <a:cubicBezTo>
                    <a:pt x="78" y="110"/>
                    <a:pt x="77" y="110"/>
                    <a:pt x="75" y="110"/>
                  </a:cubicBezTo>
                  <a:cubicBezTo>
                    <a:pt x="72" y="114"/>
                    <a:pt x="73" y="123"/>
                    <a:pt x="73" y="129"/>
                  </a:cubicBezTo>
                  <a:cubicBezTo>
                    <a:pt x="79" y="129"/>
                    <a:pt x="83" y="130"/>
                    <a:pt x="88" y="129"/>
                  </a:cubicBezTo>
                  <a:cubicBezTo>
                    <a:pt x="88" y="127"/>
                    <a:pt x="89" y="125"/>
                    <a:pt x="89" y="122"/>
                  </a:cubicBezTo>
                  <a:cubicBezTo>
                    <a:pt x="89" y="121"/>
                    <a:pt x="88" y="119"/>
                    <a:pt x="89" y="118"/>
                  </a:cubicBezTo>
                  <a:cubicBezTo>
                    <a:pt x="89" y="117"/>
                    <a:pt x="89" y="116"/>
                    <a:pt x="89" y="115"/>
                  </a:cubicBezTo>
                  <a:cubicBezTo>
                    <a:pt x="89" y="114"/>
                    <a:pt x="89" y="113"/>
                    <a:pt x="89" y="112"/>
                  </a:cubicBezTo>
                  <a:cubicBezTo>
                    <a:pt x="89" y="110"/>
                    <a:pt x="90" y="107"/>
                    <a:pt x="88" y="106"/>
                  </a:cubicBezTo>
                  <a:cubicBezTo>
                    <a:pt x="86" y="105"/>
                    <a:pt x="84" y="108"/>
                    <a:pt x="82" y="107"/>
                  </a:cubicBezTo>
                  <a:close/>
                  <a:moveTo>
                    <a:pt x="48" y="125"/>
                  </a:moveTo>
                  <a:cubicBezTo>
                    <a:pt x="50" y="127"/>
                    <a:pt x="48" y="129"/>
                    <a:pt x="49" y="131"/>
                  </a:cubicBezTo>
                  <a:cubicBezTo>
                    <a:pt x="52" y="131"/>
                    <a:pt x="54" y="131"/>
                    <a:pt x="57" y="131"/>
                  </a:cubicBezTo>
                  <a:cubicBezTo>
                    <a:pt x="56" y="127"/>
                    <a:pt x="56" y="122"/>
                    <a:pt x="54" y="119"/>
                  </a:cubicBezTo>
                  <a:cubicBezTo>
                    <a:pt x="50" y="119"/>
                    <a:pt x="50" y="123"/>
                    <a:pt x="48" y="125"/>
                  </a:cubicBezTo>
                  <a:close/>
                  <a:moveTo>
                    <a:pt x="34" y="51"/>
                  </a:moveTo>
                  <a:cubicBezTo>
                    <a:pt x="34" y="48"/>
                    <a:pt x="32" y="45"/>
                    <a:pt x="30" y="43"/>
                  </a:cubicBezTo>
                  <a:cubicBezTo>
                    <a:pt x="26" y="38"/>
                    <a:pt x="28" y="38"/>
                    <a:pt x="23" y="37"/>
                  </a:cubicBezTo>
                  <a:cubicBezTo>
                    <a:pt x="18" y="37"/>
                    <a:pt x="16" y="39"/>
                    <a:pt x="13" y="40"/>
                  </a:cubicBezTo>
                  <a:cubicBezTo>
                    <a:pt x="11" y="39"/>
                    <a:pt x="10" y="40"/>
                    <a:pt x="8" y="41"/>
                  </a:cubicBezTo>
                  <a:cubicBezTo>
                    <a:pt x="7" y="41"/>
                    <a:pt x="9" y="42"/>
                    <a:pt x="8" y="42"/>
                  </a:cubicBezTo>
                  <a:cubicBezTo>
                    <a:pt x="4" y="43"/>
                    <a:pt x="0" y="47"/>
                    <a:pt x="0" y="53"/>
                  </a:cubicBezTo>
                  <a:cubicBezTo>
                    <a:pt x="0" y="54"/>
                    <a:pt x="0" y="54"/>
                    <a:pt x="0" y="56"/>
                  </a:cubicBezTo>
                  <a:cubicBezTo>
                    <a:pt x="0" y="57"/>
                    <a:pt x="5" y="61"/>
                    <a:pt x="8" y="63"/>
                  </a:cubicBezTo>
                  <a:cubicBezTo>
                    <a:pt x="12" y="64"/>
                    <a:pt x="13" y="64"/>
                    <a:pt x="15" y="64"/>
                  </a:cubicBezTo>
                  <a:cubicBezTo>
                    <a:pt x="20" y="64"/>
                    <a:pt x="21" y="61"/>
                    <a:pt x="28" y="61"/>
                  </a:cubicBezTo>
                  <a:cubicBezTo>
                    <a:pt x="31" y="60"/>
                    <a:pt x="30" y="60"/>
                    <a:pt x="34" y="57"/>
                  </a:cubicBezTo>
                  <a:cubicBezTo>
                    <a:pt x="35" y="54"/>
                    <a:pt x="34" y="53"/>
                    <a:pt x="34" y="5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223"/>
            <p:cNvSpPr>
              <a:spLocks noEditPoints="1"/>
            </p:cNvSpPr>
            <p:nvPr/>
          </p:nvSpPr>
          <p:spPr bwMode="auto">
            <a:xfrm>
              <a:off x="691" y="2334"/>
              <a:ext cx="388" cy="353"/>
            </a:xfrm>
            <a:custGeom>
              <a:avLst/>
              <a:gdLst>
                <a:gd name="T0" fmla="*/ 147 w 164"/>
                <a:gd name="T1" fmla="*/ 58 h 148"/>
                <a:gd name="T2" fmla="*/ 154 w 164"/>
                <a:gd name="T3" fmla="*/ 73 h 148"/>
                <a:gd name="T4" fmla="*/ 161 w 164"/>
                <a:gd name="T5" fmla="*/ 91 h 148"/>
                <a:gd name="T6" fmla="*/ 153 w 164"/>
                <a:gd name="T7" fmla="*/ 128 h 148"/>
                <a:gd name="T8" fmla="*/ 131 w 164"/>
                <a:gd name="T9" fmla="*/ 138 h 148"/>
                <a:gd name="T10" fmla="*/ 92 w 164"/>
                <a:gd name="T11" fmla="*/ 120 h 148"/>
                <a:gd name="T12" fmla="*/ 89 w 164"/>
                <a:gd name="T13" fmla="*/ 114 h 148"/>
                <a:gd name="T14" fmla="*/ 82 w 164"/>
                <a:gd name="T15" fmla="*/ 97 h 148"/>
                <a:gd name="T16" fmla="*/ 89 w 164"/>
                <a:gd name="T17" fmla="*/ 68 h 148"/>
                <a:gd name="T18" fmla="*/ 76 w 164"/>
                <a:gd name="T19" fmla="*/ 75 h 148"/>
                <a:gd name="T20" fmla="*/ 73 w 164"/>
                <a:gd name="T21" fmla="*/ 95 h 148"/>
                <a:gd name="T22" fmla="*/ 72 w 164"/>
                <a:gd name="T23" fmla="*/ 123 h 148"/>
                <a:gd name="T24" fmla="*/ 71 w 164"/>
                <a:gd name="T25" fmla="*/ 139 h 148"/>
                <a:gd name="T26" fmla="*/ 54 w 164"/>
                <a:gd name="T27" fmla="*/ 144 h 148"/>
                <a:gd name="T28" fmla="*/ 36 w 164"/>
                <a:gd name="T29" fmla="*/ 126 h 148"/>
                <a:gd name="T30" fmla="*/ 36 w 164"/>
                <a:gd name="T31" fmla="*/ 134 h 148"/>
                <a:gd name="T32" fmla="*/ 32 w 164"/>
                <a:gd name="T33" fmla="*/ 144 h 148"/>
                <a:gd name="T34" fmla="*/ 20 w 164"/>
                <a:gd name="T35" fmla="*/ 137 h 148"/>
                <a:gd name="T36" fmla="*/ 20 w 164"/>
                <a:gd name="T37" fmla="*/ 100 h 148"/>
                <a:gd name="T38" fmla="*/ 13 w 164"/>
                <a:gd name="T39" fmla="*/ 85 h 148"/>
                <a:gd name="T40" fmla="*/ 19 w 164"/>
                <a:gd name="T41" fmla="*/ 28 h 148"/>
                <a:gd name="T42" fmla="*/ 28 w 164"/>
                <a:gd name="T43" fmla="*/ 14 h 148"/>
                <a:gd name="T44" fmla="*/ 52 w 164"/>
                <a:gd name="T45" fmla="*/ 4 h 148"/>
                <a:gd name="T46" fmla="*/ 40 w 164"/>
                <a:gd name="T47" fmla="*/ 39 h 148"/>
                <a:gd name="T48" fmla="*/ 34 w 164"/>
                <a:gd name="T49" fmla="*/ 48 h 148"/>
                <a:gd name="T50" fmla="*/ 67 w 164"/>
                <a:gd name="T51" fmla="*/ 31 h 148"/>
                <a:gd name="T52" fmla="*/ 57 w 164"/>
                <a:gd name="T53" fmla="*/ 53 h 148"/>
                <a:gd name="T54" fmla="*/ 70 w 164"/>
                <a:gd name="T55" fmla="*/ 69 h 148"/>
                <a:gd name="T56" fmla="*/ 90 w 164"/>
                <a:gd name="T57" fmla="*/ 40 h 148"/>
                <a:gd name="T58" fmla="*/ 100 w 164"/>
                <a:gd name="T59" fmla="*/ 8 h 148"/>
                <a:gd name="T60" fmla="*/ 113 w 164"/>
                <a:gd name="T61" fmla="*/ 13 h 148"/>
                <a:gd name="T62" fmla="*/ 115 w 164"/>
                <a:gd name="T63" fmla="*/ 23 h 148"/>
                <a:gd name="T64" fmla="*/ 122 w 164"/>
                <a:gd name="T65" fmla="*/ 30 h 148"/>
                <a:gd name="T66" fmla="*/ 120 w 164"/>
                <a:gd name="T67" fmla="*/ 51 h 148"/>
                <a:gd name="T68" fmla="*/ 131 w 164"/>
                <a:gd name="T69" fmla="*/ 61 h 148"/>
                <a:gd name="T70" fmla="*/ 134 w 164"/>
                <a:gd name="T71" fmla="*/ 75 h 148"/>
                <a:gd name="T72" fmla="*/ 119 w 164"/>
                <a:gd name="T73" fmla="*/ 85 h 148"/>
                <a:gd name="T74" fmla="*/ 110 w 164"/>
                <a:gd name="T75" fmla="*/ 99 h 148"/>
                <a:gd name="T76" fmla="*/ 115 w 164"/>
                <a:gd name="T77" fmla="*/ 112 h 148"/>
                <a:gd name="T78" fmla="*/ 136 w 164"/>
                <a:gd name="T79" fmla="*/ 108 h 148"/>
                <a:gd name="T80" fmla="*/ 141 w 164"/>
                <a:gd name="T81" fmla="*/ 63 h 148"/>
                <a:gd name="T82" fmla="*/ 145 w 164"/>
                <a:gd name="T83" fmla="*/ 71 h 148"/>
                <a:gd name="T84" fmla="*/ 148 w 164"/>
                <a:gd name="T85" fmla="*/ 66 h 148"/>
                <a:gd name="T86" fmla="*/ 117 w 164"/>
                <a:gd name="T87" fmla="*/ 65 h 148"/>
                <a:gd name="T88" fmla="*/ 118 w 164"/>
                <a:gd name="T89" fmla="*/ 50 h 148"/>
                <a:gd name="T90" fmla="*/ 43 w 164"/>
                <a:gd name="T91" fmla="*/ 83 h 148"/>
                <a:gd name="T92" fmla="*/ 53 w 164"/>
                <a:gd name="T93" fmla="*/ 73 h 148"/>
                <a:gd name="T94" fmla="*/ 27 w 164"/>
                <a:gd name="T95" fmla="*/ 77 h 148"/>
                <a:gd name="T96" fmla="*/ 27 w 164"/>
                <a:gd name="T97" fmla="*/ 77 h 148"/>
                <a:gd name="T98" fmla="*/ 37 w 164"/>
                <a:gd name="T99" fmla="*/ 108 h 148"/>
                <a:gd name="T100" fmla="*/ 46 w 164"/>
                <a:gd name="T101" fmla="*/ 93 h 148"/>
                <a:gd name="T102" fmla="*/ 43 w 164"/>
                <a:gd name="T103" fmla="*/ 121 h 148"/>
                <a:gd name="T104" fmla="*/ 54 w 164"/>
                <a:gd name="T105" fmla="*/ 10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4" h="148">
                  <a:moveTo>
                    <a:pt x="148" y="66"/>
                  </a:moveTo>
                  <a:cubicBezTo>
                    <a:pt x="149" y="63"/>
                    <a:pt x="147" y="61"/>
                    <a:pt x="147" y="58"/>
                  </a:cubicBezTo>
                  <a:cubicBezTo>
                    <a:pt x="149" y="58"/>
                    <a:pt x="148" y="61"/>
                    <a:pt x="149" y="62"/>
                  </a:cubicBezTo>
                  <a:cubicBezTo>
                    <a:pt x="152" y="64"/>
                    <a:pt x="152" y="69"/>
                    <a:pt x="154" y="73"/>
                  </a:cubicBezTo>
                  <a:cubicBezTo>
                    <a:pt x="154" y="74"/>
                    <a:pt x="155" y="75"/>
                    <a:pt x="156" y="76"/>
                  </a:cubicBezTo>
                  <a:cubicBezTo>
                    <a:pt x="158" y="81"/>
                    <a:pt x="157" y="87"/>
                    <a:pt x="161" y="91"/>
                  </a:cubicBezTo>
                  <a:cubicBezTo>
                    <a:pt x="163" y="101"/>
                    <a:pt x="164" y="114"/>
                    <a:pt x="160" y="122"/>
                  </a:cubicBezTo>
                  <a:cubicBezTo>
                    <a:pt x="157" y="123"/>
                    <a:pt x="153" y="124"/>
                    <a:pt x="153" y="128"/>
                  </a:cubicBezTo>
                  <a:cubicBezTo>
                    <a:pt x="150" y="129"/>
                    <a:pt x="141" y="132"/>
                    <a:pt x="139" y="133"/>
                  </a:cubicBezTo>
                  <a:cubicBezTo>
                    <a:pt x="136" y="134"/>
                    <a:pt x="134" y="137"/>
                    <a:pt x="131" y="138"/>
                  </a:cubicBezTo>
                  <a:cubicBezTo>
                    <a:pt x="124" y="140"/>
                    <a:pt x="118" y="135"/>
                    <a:pt x="110" y="136"/>
                  </a:cubicBezTo>
                  <a:cubicBezTo>
                    <a:pt x="103" y="132"/>
                    <a:pt x="96" y="128"/>
                    <a:pt x="92" y="120"/>
                  </a:cubicBezTo>
                  <a:cubicBezTo>
                    <a:pt x="91" y="119"/>
                    <a:pt x="91" y="118"/>
                    <a:pt x="91" y="117"/>
                  </a:cubicBezTo>
                  <a:cubicBezTo>
                    <a:pt x="90" y="116"/>
                    <a:pt x="89" y="115"/>
                    <a:pt x="89" y="114"/>
                  </a:cubicBezTo>
                  <a:cubicBezTo>
                    <a:pt x="88" y="108"/>
                    <a:pt x="90" y="102"/>
                    <a:pt x="88" y="96"/>
                  </a:cubicBezTo>
                  <a:cubicBezTo>
                    <a:pt x="86" y="96"/>
                    <a:pt x="85" y="98"/>
                    <a:pt x="82" y="97"/>
                  </a:cubicBezTo>
                  <a:cubicBezTo>
                    <a:pt x="78" y="97"/>
                    <a:pt x="76" y="88"/>
                    <a:pt x="78" y="85"/>
                  </a:cubicBezTo>
                  <a:cubicBezTo>
                    <a:pt x="81" y="80"/>
                    <a:pt x="88" y="73"/>
                    <a:pt x="89" y="68"/>
                  </a:cubicBezTo>
                  <a:cubicBezTo>
                    <a:pt x="90" y="65"/>
                    <a:pt x="89" y="63"/>
                    <a:pt x="90" y="60"/>
                  </a:cubicBezTo>
                  <a:cubicBezTo>
                    <a:pt x="82" y="62"/>
                    <a:pt x="80" y="70"/>
                    <a:pt x="76" y="75"/>
                  </a:cubicBezTo>
                  <a:cubicBezTo>
                    <a:pt x="77" y="81"/>
                    <a:pt x="72" y="84"/>
                    <a:pt x="72" y="91"/>
                  </a:cubicBezTo>
                  <a:cubicBezTo>
                    <a:pt x="72" y="93"/>
                    <a:pt x="73" y="94"/>
                    <a:pt x="73" y="95"/>
                  </a:cubicBezTo>
                  <a:cubicBezTo>
                    <a:pt x="74" y="103"/>
                    <a:pt x="72" y="111"/>
                    <a:pt x="72" y="118"/>
                  </a:cubicBezTo>
                  <a:cubicBezTo>
                    <a:pt x="72" y="120"/>
                    <a:pt x="72" y="121"/>
                    <a:pt x="72" y="123"/>
                  </a:cubicBezTo>
                  <a:cubicBezTo>
                    <a:pt x="72" y="124"/>
                    <a:pt x="72" y="125"/>
                    <a:pt x="72" y="126"/>
                  </a:cubicBezTo>
                  <a:cubicBezTo>
                    <a:pt x="71" y="131"/>
                    <a:pt x="72" y="135"/>
                    <a:pt x="71" y="139"/>
                  </a:cubicBezTo>
                  <a:cubicBezTo>
                    <a:pt x="70" y="142"/>
                    <a:pt x="67" y="146"/>
                    <a:pt x="66" y="146"/>
                  </a:cubicBezTo>
                  <a:cubicBezTo>
                    <a:pt x="62" y="148"/>
                    <a:pt x="58" y="145"/>
                    <a:pt x="54" y="144"/>
                  </a:cubicBezTo>
                  <a:cubicBezTo>
                    <a:pt x="49" y="137"/>
                    <a:pt x="43" y="130"/>
                    <a:pt x="37" y="123"/>
                  </a:cubicBezTo>
                  <a:cubicBezTo>
                    <a:pt x="37" y="124"/>
                    <a:pt x="36" y="125"/>
                    <a:pt x="36" y="126"/>
                  </a:cubicBezTo>
                  <a:cubicBezTo>
                    <a:pt x="36" y="128"/>
                    <a:pt x="37" y="129"/>
                    <a:pt x="37" y="130"/>
                  </a:cubicBezTo>
                  <a:cubicBezTo>
                    <a:pt x="37" y="131"/>
                    <a:pt x="36" y="133"/>
                    <a:pt x="36" y="134"/>
                  </a:cubicBezTo>
                  <a:cubicBezTo>
                    <a:pt x="36" y="135"/>
                    <a:pt x="37" y="137"/>
                    <a:pt x="37" y="138"/>
                  </a:cubicBezTo>
                  <a:cubicBezTo>
                    <a:pt x="36" y="141"/>
                    <a:pt x="34" y="142"/>
                    <a:pt x="32" y="144"/>
                  </a:cubicBezTo>
                  <a:cubicBezTo>
                    <a:pt x="29" y="144"/>
                    <a:pt x="28" y="141"/>
                    <a:pt x="23" y="142"/>
                  </a:cubicBezTo>
                  <a:cubicBezTo>
                    <a:pt x="23" y="141"/>
                    <a:pt x="21" y="140"/>
                    <a:pt x="20" y="137"/>
                  </a:cubicBezTo>
                  <a:cubicBezTo>
                    <a:pt x="19" y="135"/>
                    <a:pt x="20" y="131"/>
                    <a:pt x="19" y="128"/>
                  </a:cubicBezTo>
                  <a:cubicBezTo>
                    <a:pt x="19" y="119"/>
                    <a:pt x="19" y="108"/>
                    <a:pt x="20" y="100"/>
                  </a:cubicBezTo>
                  <a:cubicBezTo>
                    <a:pt x="21" y="94"/>
                    <a:pt x="24" y="89"/>
                    <a:pt x="24" y="84"/>
                  </a:cubicBezTo>
                  <a:cubicBezTo>
                    <a:pt x="21" y="83"/>
                    <a:pt x="18" y="86"/>
                    <a:pt x="13" y="85"/>
                  </a:cubicBezTo>
                  <a:cubicBezTo>
                    <a:pt x="0" y="76"/>
                    <a:pt x="10" y="50"/>
                    <a:pt x="14" y="38"/>
                  </a:cubicBezTo>
                  <a:cubicBezTo>
                    <a:pt x="15" y="35"/>
                    <a:pt x="17" y="31"/>
                    <a:pt x="19" y="28"/>
                  </a:cubicBezTo>
                  <a:cubicBezTo>
                    <a:pt x="20" y="25"/>
                    <a:pt x="21" y="23"/>
                    <a:pt x="23" y="21"/>
                  </a:cubicBezTo>
                  <a:cubicBezTo>
                    <a:pt x="25" y="19"/>
                    <a:pt x="26" y="16"/>
                    <a:pt x="28" y="14"/>
                  </a:cubicBezTo>
                  <a:cubicBezTo>
                    <a:pt x="32" y="10"/>
                    <a:pt x="37" y="5"/>
                    <a:pt x="42" y="1"/>
                  </a:cubicBezTo>
                  <a:cubicBezTo>
                    <a:pt x="47" y="0"/>
                    <a:pt x="49" y="1"/>
                    <a:pt x="52" y="4"/>
                  </a:cubicBezTo>
                  <a:cubicBezTo>
                    <a:pt x="55" y="8"/>
                    <a:pt x="60" y="16"/>
                    <a:pt x="55" y="20"/>
                  </a:cubicBezTo>
                  <a:cubicBezTo>
                    <a:pt x="54" y="31"/>
                    <a:pt x="46" y="34"/>
                    <a:pt x="40" y="39"/>
                  </a:cubicBezTo>
                  <a:cubicBezTo>
                    <a:pt x="40" y="40"/>
                    <a:pt x="40" y="41"/>
                    <a:pt x="40" y="42"/>
                  </a:cubicBezTo>
                  <a:cubicBezTo>
                    <a:pt x="36" y="42"/>
                    <a:pt x="36" y="46"/>
                    <a:pt x="34" y="48"/>
                  </a:cubicBezTo>
                  <a:cubicBezTo>
                    <a:pt x="40" y="45"/>
                    <a:pt x="47" y="39"/>
                    <a:pt x="55" y="35"/>
                  </a:cubicBezTo>
                  <a:cubicBezTo>
                    <a:pt x="59" y="33"/>
                    <a:pt x="62" y="30"/>
                    <a:pt x="67" y="31"/>
                  </a:cubicBezTo>
                  <a:cubicBezTo>
                    <a:pt x="66" y="33"/>
                    <a:pt x="65" y="35"/>
                    <a:pt x="66" y="38"/>
                  </a:cubicBezTo>
                  <a:cubicBezTo>
                    <a:pt x="62" y="42"/>
                    <a:pt x="60" y="48"/>
                    <a:pt x="57" y="53"/>
                  </a:cubicBezTo>
                  <a:cubicBezTo>
                    <a:pt x="57" y="56"/>
                    <a:pt x="61" y="56"/>
                    <a:pt x="63" y="57"/>
                  </a:cubicBezTo>
                  <a:cubicBezTo>
                    <a:pt x="67" y="59"/>
                    <a:pt x="69" y="64"/>
                    <a:pt x="70" y="69"/>
                  </a:cubicBezTo>
                  <a:cubicBezTo>
                    <a:pt x="77" y="65"/>
                    <a:pt x="76" y="55"/>
                    <a:pt x="80" y="49"/>
                  </a:cubicBezTo>
                  <a:cubicBezTo>
                    <a:pt x="83" y="45"/>
                    <a:pt x="87" y="44"/>
                    <a:pt x="90" y="40"/>
                  </a:cubicBezTo>
                  <a:cubicBezTo>
                    <a:pt x="90" y="33"/>
                    <a:pt x="92" y="21"/>
                    <a:pt x="94" y="16"/>
                  </a:cubicBezTo>
                  <a:cubicBezTo>
                    <a:pt x="96" y="12"/>
                    <a:pt x="97" y="10"/>
                    <a:pt x="100" y="8"/>
                  </a:cubicBezTo>
                  <a:cubicBezTo>
                    <a:pt x="101" y="9"/>
                    <a:pt x="104" y="9"/>
                    <a:pt x="104" y="10"/>
                  </a:cubicBezTo>
                  <a:cubicBezTo>
                    <a:pt x="108" y="8"/>
                    <a:pt x="109" y="12"/>
                    <a:pt x="113" y="13"/>
                  </a:cubicBezTo>
                  <a:cubicBezTo>
                    <a:pt x="113" y="15"/>
                    <a:pt x="114" y="15"/>
                    <a:pt x="115" y="17"/>
                  </a:cubicBezTo>
                  <a:cubicBezTo>
                    <a:pt x="115" y="19"/>
                    <a:pt x="114" y="21"/>
                    <a:pt x="115" y="23"/>
                  </a:cubicBezTo>
                  <a:cubicBezTo>
                    <a:pt x="115" y="26"/>
                    <a:pt x="118" y="27"/>
                    <a:pt x="117" y="29"/>
                  </a:cubicBezTo>
                  <a:cubicBezTo>
                    <a:pt x="119" y="29"/>
                    <a:pt x="120" y="30"/>
                    <a:pt x="122" y="30"/>
                  </a:cubicBezTo>
                  <a:cubicBezTo>
                    <a:pt x="124" y="35"/>
                    <a:pt x="125" y="38"/>
                    <a:pt x="125" y="44"/>
                  </a:cubicBezTo>
                  <a:cubicBezTo>
                    <a:pt x="124" y="46"/>
                    <a:pt x="119" y="47"/>
                    <a:pt x="120" y="51"/>
                  </a:cubicBezTo>
                  <a:cubicBezTo>
                    <a:pt x="121" y="52"/>
                    <a:pt x="121" y="50"/>
                    <a:pt x="122" y="50"/>
                  </a:cubicBezTo>
                  <a:cubicBezTo>
                    <a:pt x="123" y="56"/>
                    <a:pt x="127" y="58"/>
                    <a:pt x="131" y="61"/>
                  </a:cubicBezTo>
                  <a:cubicBezTo>
                    <a:pt x="129" y="63"/>
                    <a:pt x="133" y="63"/>
                    <a:pt x="130" y="65"/>
                  </a:cubicBezTo>
                  <a:cubicBezTo>
                    <a:pt x="132" y="68"/>
                    <a:pt x="135" y="69"/>
                    <a:pt x="134" y="75"/>
                  </a:cubicBezTo>
                  <a:cubicBezTo>
                    <a:pt x="132" y="77"/>
                    <a:pt x="129" y="78"/>
                    <a:pt x="128" y="81"/>
                  </a:cubicBezTo>
                  <a:cubicBezTo>
                    <a:pt x="124" y="82"/>
                    <a:pt x="122" y="84"/>
                    <a:pt x="119" y="85"/>
                  </a:cubicBezTo>
                  <a:cubicBezTo>
                    <a:pt x="116" y="86"/>
                    <a:pt x="113" y="87"/>
                    <a:pt x="110" y="88"/>
                  </a:cubicBezTo>
                  <a:cubicBezTo>
                    <a:pt x="110" y="92"/>
                    <a:pt x="109" y="95"/>
                    <a:pt x="110" y="99"/>
                  </a:cubicBezTo>
                  <a:cubicBezTo>
                    <a:pt x="110" y="99"/>
                    <a:pt x="111" y="106"/>
                    <a:pt x="112" y="108"/>
                  </a:cubicBezTo>
                  <a:cubicBezTo>
                    <a:pt x="113" y="110"/>
                    <a:pt x="114" y="111"/>
                    <a:pt x="115" y="112"/>
                  </a:cubicBezTo>
                  <a:cubicBezTo>
                    <a:pt x="120" y="113"/>
                    <a:pt x="127" y="112"/>
                    <a:pt x="132" y="110"/>
                  </a:cubicBezTo>
                  <a:cubicBezTo>
                    <a:pt x="134" y="110"/>
                    <a:pt x="135" y="109"/>
                    <a:pt x="136" y="108"/>
                  </a:cubicBezTo>
                  <a:cubicBezTo>
                    <a:pt x="141" y="106"/>
                    <a:pt x="143" y="106"/>
                    <a:pt x="144" y="100"/>
                  </a:cubicBezTo>
                  <a:cubicBezTo>
                    <a:pt x="146" y="88"/>
                    <a:pt x="142" y="74"/>
                    <a:pt x="141" y="63"/>
                  </a:cubicBezTo>
                  <a:cubicBezTo>
                    <a:pt x="143" y="64"/>
                    <a:pt x="143" y="67"/>
                    <a:pt x="144" y="69"/>
                  </a:cubicBezTo>
                  <a:cubicBezTo>
                    <a:pt x="144" y="70"/>
                    <a:pt x="145" y="70"/>
                    <a:pt x="145" y="71"/>
                  </a:cubicBezTo>
                  <a:cubicBezTo>
                    <a:pt x="146" y="64"/>
                    <a:pt x="143" y="57"/>
                    <a:pt x="142" y="49"/>
                  </a:cubicBezTo>
                  <a:cubicBezTo>
                    <a:pt x="145" y="54"/>
                    <a:pt x="146" y="61"/>
                    <a:pt x="148" y="66"/>
                  </a:cubicBezTo>
                  <a:close/>
                  <a:moveTo>
                    <a:pt x="110" y="67"/>
                  </a:moveTo>
                  <a:cubicBezTo>
                    <a:pt x="112" y="66"/>
                    <a:pt x="115" y="63"/>
                    <a:pt x="117" y="65"/>
                  </a:cubicBezTo>
                  <a:cubicBezTo>
                    <a:pt x="122" y="63"/>
                    <a:pt x="119" y="55"/>
                    <a:pt x="119" y="50"/>
                  </a:cubicBezTo>
                  <a:cubicBezTo>
                    <a:pt x="119" y="50"/>
                    <a:pt x="119" y="50"/>
                    <a:pt x="118" y="50"/>
                  </a:cubicBezTo>
                  <a:cubicBezTo>
                    <a:pt x="116" y="55"/>
                    <a:pt x="109" y="59"/>
                    <a:pt x="110" y="67"/>
                  </a:cubicBezTo>
                  <a:close/>
                  <a:moveTo>
                    <a:pt x="43" y="83"/>
                  </a:moveTo>
                  <a:cubicBezTo>
                    <a:pt x="47" y="82"/>
                    <a:pt x="49" y="80"/>
                    <a:pt x="53" y="79"/>
                  </a:cubicBezTo>
                  <a:cubicBezTo>
                    <a:pt x="54" y="77"/>
                    <a:pt x="54" y="75"/>
                    <a:pt x="53" y="73"/>
                  </a:cubicBezTo>
                  <a:cubicBezTo>
                    <a:pt x="50" y="77"/>
                    <a:pt x="46" y="79"/>
                    <a:pt x="43" y="83"/>
                  </a:cubicBezTo>
                  <a:close/>
                  <a:moveTo>
                    <a:pt x="27" y="77"/>
                  </a:moveTo>
                  <a:cubicBezTo>
                    <a:pt x="28" y="77"/>
                    <a:pt x="29" y="75"/>
                    <a:pt x="28" y="74"/>
                  </a:cubicBezTo>
                  <a:cubicBezTo>
                    <a:pt x="27" y="75"/>
                    <a:pt x="27" y="76"/>
                    <a:pt x="27" y="77"/>
                  </a:cubicBezTo>
                  <a:close/>
                  <a:moveTo>
                    <a:pt x="36" y="103"/>
                  </a:moveTo>
                  <a:cubicBezTo>
                    <a:pt x="36" y="105"/>
                    <a:pt x="36" y="107"/>
                    <a:pt x="37" y="108"/>
                  </a:cubicBezTo>
                  <a:cubicBezTo>
                    <a:pt x="40" y="103"/>
                    <a:pt x="44" y="99"/>
                    <a:pt x="47" y="93"/>
                  </a:cubicBezTo>
                  <a:cubicBezTo>
                    <a:pt x="47" y="93"/>
                    <a:pt x="47" y="93"/>
                    <a:pt x="46" y="93"/>
                  </a:cubicBezTo>
                  <a:cubicBezTo>
                    <a:pt x="43" y="96"/>
                    <a:pt x="40" y="99"/>
                    <a:pt x="36" y="103"/>
                  </a:cubicBezTo>
                  <a:close/>
                  <a:moveTo>
                    <a:pt x="43" y="121"/>
                  </a:moveTo>
                  <a:cubicBezTo>
                    <a:pt x="47" y="123"/>
                    <a:pt x="50" y="126"/>
                    <a:pt x="54" y="128"/>
                  </a:cubicBezTo>
                  <a:cubicBezTo>
                    <a:pt x="55" y="120"/>
                    <a:pt x="56" y="113"/>
                    <a:pt x="54" y="107"/>
                  </a:cubicBezTo>
                  <a:cubicBezTo>
                    <a:pt x="50" y="111"/>
                    <a:pt x="47" y="117"/>
                    <a:pt x="43" y="12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224"/>
            <p:cNvSpPr>
              <a:spLocks noEditPoints="1"/>
            </p:cNvSpPr>
            <p:nvPr/>
          </p:nvSpPr>
          <p:spPr bwMode="auto">
            <a:xfrm>
              <a:off x="279" y="2305"/>
              <a:ext cx="360" cy="387"/>
            </a:xfrm>
            <a:custGeom>
              <a:avLst/>
              <a:gdLst>
                <a:gd name="T0" fmla="*/ 0 w 152"/>
                <a:gd name="T1" fmla="*/ 126 h 162"/>
                <a:gd name="T2" fmla="*/ 7 w 152"/>
                <a:gd name="T3" fmla="*/ 130 h 162"/>
                <a:gd name="T4" fmla="*/ 29 w 152"/>
                <a:gd name="T5" fmla="*/ 124 h 162"/>
                <a:gd name="T6" fmla="*/ 49 w 152"/>
                <a:gd name="T7" fmla="*/ 158 h 162"/>
                <a:gd name="T8" fmla="*/ 48 w 152"/>
                <a:gd name="T9" fmla="*/ 103 h 162"/>
                <a:gd name="T10" fmla="*/ 55 w 152"/>
                <a:gd name="T11" fmla="*/ 73 h 162"/>
                <a:gd name="T12" fmla="*/ 51 w 152"/>
                <a:gd name="T13" fmla="*/ 58 h 162"/>
                <a:gd name="T14" fmla="*/ 52 w 152"/>
                <a:gd name="T15" fmla="*/ 30 h 162"/>
                <a:gd name="T16" fmla="*/ 29 w 152"/>
                <a:gd name="T17" fmla="*/ 42 h 162"/>
                <a:gd name="T18" fmla="*/ 12 w 152"/>
                <a:gd name="T19" fmla="*/ 67 h 162"/>
                <a:gd name="T20" fmla="*/ 21 w 152"/>
                <a:gd name="T21" fmla="*/ 78 h 162"/>
                <a:gd name="T22" fmla="*/ 28 w 152"/>
                <a:gd name="T23" fmla="*/ 81 h 162"/>
                <a:gd name="T24" fmla="*/ 39 w 152"/>
                <a:gd name="T25" fmla="*/ 71 h 162"/>
                <a:gd name="T26" fmla="*/ 20 w 152"/>
                <a:gd name="T27" fmla="*/ 100 h 162"/>
                <a:gd name="T28" fmla="*/ 0 w 152"/>
                <a:gd name="T29" fmla="*/ 123 h 162"/>
                <a:gd name="T30" fmla="*/ 58 w 152"/>
                <a:gd name="T31" fmla="*/ 117 h 162"/>
                <a:gd name="T32" fmla="*/ 72 w 152"/>
                <a:gd name="T33" fmla="*/ 126 h 162"/>
                <a:gd name="T34" fmla="*/ 52 w 152"/>
                <a:gd name="T35" fmla="*/ 150 h 162"/>
                <a:gd name="T36" fmla="*/ 59 w 152"/>
                <a:gd name="T37" fmla="*/ 158 h 162"/>
                <a:gd name="T38" fmla="*/ 65 w 152"/>
                <a:gd name="T39" fmla="*/ 159 h 162"/>
                <a:gd name="T40" fmla="*/ 82 w 152"/>
                <a:gd name="T41" fmla="*/ 143 h 162"/>
                <a:gd name="T42" fmla="*/ 98 w 152"/>
                <a:gd name="T43" fmla="*/ 155 h 162"/>
                <a:gd name="T44" fmla="*/ 140 w 152"/>
                <a:gd name="T45" fmla="*/ 151 h 162"/>
                <a:gd name="T46" fmla="*/ 120 w 152"/>
                <a:gd name="T47" fmla="*/ 121 h 162"/>
                <a:gd name="T48" fmla="*/ 143 w 152"/>
                <a:gd name="T49" fmla="*/ 117 h 162"/>
                <a:gd name="T50" fmla="*/ 140 w 152"/>
                <a:gd name="T51" fmla="*/ 100 h 162"/>
                <a:gd name="T52" fmla="*/ 112 w 152"/>
                <a:gd name="T53" fmla="*/ 106 h 162"/>
                <a:gd name="T54" fmla="*/ 118 w 152"/>
                <a:gd name="T55" fmla="*/ 92 h 162"/>
                <a:gd name="T56" fmla="*/ 128 w 152"/>
                <a:gd name="T57" fmla="*/ 74 h 162"/>
                <a:gd name="T58" fmla="*/ 120 w 152"/>
                <a:gd name="T59" fmla="*/ 52 h 162"/>
                <a:gd name="T60" fmla="*/ 106 w 152"/>
                <a:gd name="T61" fmla="*/ 54 h 162"/>
                <a:gd name="T62" fmla="*/ 107 w 152"/>
                <a:gd name="T63" fmla="*/ 43 h 162"/>
                <a:gd name="T64" fmla="*/ 116 w 152"/>
                <a:gd name="T65" fmla="*/ 39 h 162"/>
                <a:gd name="T66" fmla="*/ 110 w 152"/>
                <a:gd name="T67" fmla="*/ 24 h 162"/>
                <a:gd name="T68" fmla="*/ 100 w 152"/>
                <a:gd name="T69" fmla="*/ 10 h 162"/>
                <a:gd name="T70" fmla="*/ 87 w 152"/>
                <a:gd name="T71" fmla="*/ 14 h 162"/>
                <a:gd name="T72" fmla="*/ 83 w 152"/>
                <a:gd name="T73" fmla="*/ 31 h 162"/>
                <a:gd name="T74" fmla="*/ 71 w 152"/>
                <a:gd name="T75" fmla="*/ 49 h 162"/>
                <a:gd name="T76" fmla="*/ 67 w 152"/>
                <a:gd name="T77" fmla="*/ 68 h 162"/>
                <a:gd name="T78" fmla="*/ 69 w 152"/>
                <a:gd name="T79" fmla="*/ 96 h 162"/>
                <a:gd name="T80" fmla="*/ 62 w 152"/>
                <a:gd name="T81" fmla="*/ 116 h 162"/>
                <a:gd name="T82" fmla="*/ 107 w 152"/>
                <a:gd name="T83" fmla="*/ 72 h 162"/>
                <a:gd name="T84" fmla="*/ 88 w 152"/>
                <a:gd name="T85" fmla="*/ 73 h 162"/>
                <a:gd name="T86" fmla="*/ 96 w 152"/>
                <a:gd name="T87" fmla="*/ 70 h 162"/>
                <a:gd name="T88" fmla="*/ 96 w 152"/>
                <a:gd name="T89" fmla="*/ 125 h 162"/>
                <a:gd name="T90" fmla="*/ 111 w 152"/>
                <a:gd name="T91" fmla="*/ 140 h 162"/>
                <a:gd name="T92" fmla="*/ 113 w 152"/>
                <a:gd name="T93" fmla="*/ 129 h 162"/>
                <a:gd name="T94" fmla="*/ 96 w 152"/>
                <a:gd name="T95" fmla="*/ 125 h 162"/>
                <a:gd name="T96" fmla="*/ 77 w 152"/>
                <a:gd name="T97" fmla="*/ 79 h 162"/>
                <a:gd name="T98" fmla="*/ 81 w 152"/>
                <a:gd name="T99" fmla="*/ 83 h 162"/>
                <a:gd name="T100" fmla="*/ 72 w 152"/>
                <a:gd name="T101" fmla="*/ 7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2" h="162">
                  <a:moveTo>
                    <a:pt x="0" y="123"/>
                  </a:moveTo>
                  <a:cubicBezTo>
                    <a:pt x="0" y="124"/>
                    <a:pt x="0" y="125"/>
                    <a:pt x="0" y="126"/>
                  </a:cubicBezTo>
                  <a:moveTo>
                    <a:pt x="0" y="126"/>
                  </a:moveTo>
                  <a:cubicBezTo>
                    <a:pt x="1" y="129"/>
                    <a:pt x="5" y="128"/>
                    <a:pt x="7" y="130"/>
                  </a:cubicBezTo>
                  <a:cubicBezTo>
                    <a:pt x="9" y="131"/>
                    <a:pt x="8" y="133"/>
                    <a:pt x="10" y="134"/>
                  </a:cubicBezTo>
                  <a:cubicBezTo>
                    <a:pt x="18" y="139"/>
                    <a:pt x="24" y="126"/>
                    <a:pt x="29" y="124"/>
                  </a:cubicBezTo>
                  <a:cubicBezTo>
                    <a:pt x="30" y="132"/>
                    <a:pt x="30" y="156"/>
                    <a:pt x="37" y="160"/>
                  </a:cubicBezTo>
                  <a:cubicBezTo>
                    <a:pt x="40" y="162"/>
                    <a:pt x="47" y="160"/>
                    <a:pt x="49" y="158"/>
                  </a:cubicBezTo>
                  <a:cubicBezTo>
                    <a:pt x="54" y="155"/>
                    <a:pt x="50" y="146"/>
                    <a:pt x="50" y="140"/>
                  </a:cubicBezTo>
                  <a:cubicBezTo>
                    <a:pt x="49" y="128"/>
                    <a:pt x="49" y="116"/>
                    <a:pt x="48" y="103"/>
                  </a:cubicBezTo>
                  <a:cubicBezTo>
                    <a:pt x="48" y="95"/>
                    <a:pt x="50" y="92"/>
                    <a:pt x="52" y="88"/>
                  </a:cubicBezTo>
                  <a:cubicBezTo>
                    <a:pt x="54" y="84"/>
                    <a:pt x="55" y="79"/>
                    <a:pt x="55" y="73"/>
                  </a:cubicBezTo>
                  <a:cubicBezTo>
                    <a:pt x="55" y="71"/>
                    <a:pt x="54" y="67"/>
                    <a:pt x="53" y="64"/>
                  </a:cubicBezTo>
                  <a:cubicBezTo>
                    <a:pt x="53" y="62"/>
                    <a:pt x="50" y="59"/>
                    <a:pt x="51" y="58"/>
                  </a:cubicBezTo>
                  <a:cubicBezTo>
                    <a:pt x="51" y="56"/>
                    <a:pt x="54" y="56"/>
                    <a:pt x="55" y="54"/>
                  </a:cubicBezTo>
                  <a:cubicBezTo>
                    <a:pt x="59" y="48"/>
                    <a:pt x="57" y="36"/>
                    <a:pt x="52" y="30"/>
                  </a:cubicBezTo>
                  <a:cubicBezTo>
                    <a:pt x="50" y="27"/>
                    <a:pt x="45" y="24"/>
                    <a:pt x="40" y="28"/>
                  </a:cubicBezTo>
                  <a:cubicBezTo>
                    <a:pt x="36" y="31"/>
                    <a:pt x="33" y="37"/>
                    <a:pt x="29" y="42"/>
                  </a:cubicBezTo>
                  <a:cubicBezTo>
                    <a:pt x="27" y="45"/>
                    <a:pt x="25" y="47"/>
                    <a:pt x="23" y="50"/>
                  </a:cubicBezTo>
                  <a:cubicBezTo>
                    <a:pt x="19" y="56"/>
                    <a:pt x="14" y="62"/>
                    <a:pt x="12" y="67"/>
                  </a:cubicBezTo>
                  <a:cubicBezTo>
                    <a:pt x="10" y="74"/>
                    <a:pt x="14" y="72"/>
                    <a:pt x="18" y="74"/>
                  </a:cubicBezTo>
                  <a:cubicBezTo>
                    <a:pt x="19" y="75"/>
                    <a:pt x="20" y="77"/>
                    <a:pt x="21" y="78"/>
                  </a:cubicBezTo>
                  <a:cubicBezTo>
                    <a:pt x="22" y="78"/>
                    <a:pt x="23" y="78"/>
                    <a:pt x="25" y="78"/>
                  </a:cubicBezTo>
                  <a:cubicBezTo>
                    <a:pt x="26" y="79"/>
                    <a:pt x="26" y="81"/>
                    <a:pt x="28" y="81"/>
                  </a:cubicBezTo>
                  <a:cubicBezTo>
                    <a:pt x="28" y="81"/>
                    <a:pt x="32" y="79"/>
                    <a:pt x="33" y="79"/>
                  </a:cubicBezTo>
                  <a:cubicBezTo>
                    <a:pt x="36" y="77"/>
                    <a:pt x="37" y="73"/>
                    <a:pt x="39" y="71"/>
                  </a:cubicBezTo>
                  <a:cubicBezTo>
                    <a:pt x="35" y="79"/>
                    <a:pt x="31" y="87"/>
                    <a:pt x="25" y="94"/>
                  </a:cubicBezTo>
                  <a:cubicBezTo>
                    <a:pt x="24" y="96"/>
                    <a:pt x="21" y="98"/>
                    <a:pt x="20" y="100"/>
                  </a:cubicBezTo>
                  <a:cubicBezTo>
                    <a:pt x="19" y="101"/>
                    <a:pt x="19" y="103"/>
                    <a:pt x="18" y="104"/>
                  </a:cubicBezTo>
                  <a:cubicBezTo>
                    <a:pt x="13" y="110"/>
                    <a:pt x="4" y="114"/>
                    <a:pt x="0" y="123"/>
                  </a:cubicBezTo>
                  <a:moveTo>
                    <a:pt x="62" y="116"/>
                  </a:moveTo>
                  <a:cubicBezTo>
                    <a:pt x="61" y="116"/>
                    <a:pt x="59" y="116"/>
                    <a:pt x="58" y="117"/>
                  </a:cubicBezTo>
                  <a:cubicBezTo>
                    <a:pt x="56" y="119"/>
                    <a:pt x="54" y="124"/>
                    <a:pt x="56" y="127"/>
                  </a:cubicBezTo>
                  <a:cubicBezTo>
                    <a:pt x="60" y="132"/>
                    <a:pt x="67" y="125"/>
                    <a:pt x="72" y="126"/>
                  </a:cubicBezTo>
                  <a:cubicBezTo>
                    <a:pt x="68" y="131"/>
                    <a:pt x="63" y="136"/>
                    <a:pt x="59" y="141"/>
                  </a:cubicBezTo>
                  <a:cubicBezTo>
                    <a:pt x="56" y="144"/>
                    <a:pt x="52" y="147"/>
                    <a:pt x="52" y="150"/>
                  </a:cubicBezTo>
                  <a:cubicBezTo>
                    <a:pt x="52" y="152"/>
                    <a:pt x="54" y="158"/>
                    <a:pt x="54" y="158"/>
                  </a:cubicBezTo>
                  <a:cubicBezTo>
                    <a:pt x="55" y="159"/>
                    <a:pt x="57" y="158"/>
                    <a:pt x="59" y="158"/>
                  </a:cubicBezTo>
                  <a:cubicBezTo>
                    <a:pt x="61" y="158"/>
                    <a:pt x="60" y="159"/>
                    <a:pt x="62" y="159"/>
                  </a:cubicBezTo>
                  <a:cubicBezTo>
                    <a:pt x="63" y="159"/>
                    <a:pt x="64" y="159"/>
                    <a:pt x="65" y="159"/>
                  </a:cubicBezTo>
                  <a:cubicBezTo>
                    <a:pt x="68" y="158"/>
                    <a:pt x="76" y="149"/>
                    <a:pt x="78" y="147"/>
                  </a:cubicBezTo>
                  <a:cubicBezTo>
                    <a:pt x="80" y="145"/>
                    <a:pt x="80" y="143"/>
                    <a:pt x="82" y="143"/>
                  </a:cubicBezTo>
                  <a:cubicBezTo>
                    <a:pt x="83" y="143"/>
                    <a:pt x="85" y="147"/>
                    <a:pt x="87" y="148"/>
                  </a:cubicBezTo>
                  <a:cubicBezTo>
                    <a:pt x="89" y="150"/>
                    <a:pt x="94" y="153"/>
                    <a:pt x="98" y="155"/>
                  </a:cubicBezTo>
                  <a:cubicBezTo>
                    <a:pt x="108" y="159"/>
                    <a:pt x="124" y="162"/>
                    <a:pt x="135" y="156"/>
                  </a:cubicBezTo>
                  <a:cubicBezTo>
                    <a:pt x="136" y="155"/>
                    <a:pt x="139" y="152"/>
                    <a:pt x="140" y="151"/>
                  </a:cubicBezTo>
                  <a:cubicBezTo>
                    <a:pt x="144" y="143"/>
                    <a:pt x="138" y="138"/>
                    <a:pt x="135" y="134"/>
                  </a:cubicBezTo>
                  <a:cubicBezTo>
                    <a:pt x="130" y="128"/>
                    <a:pt x="126" y="124"/>
                    <a:pt x="120" y="121"/>
                  </a:cubicBezTo>
                  <a:cubicBezTo>
                    <a:pt x="121" y="117"/>
                    <a:pt x="121" y="113"/>
                    <a:pt x="124" y="110"/>
                  </a:cubicBezTo>
                  <a:cubicBezTo>
                    <a:pt x="133" y="104"/>
                    <a:pt x="137" y="116"/>
                    <a:pt x="143" y="117"/>
                  </a:cubicBezTo>
                  <a:cubicBezTo>
                    <a:pt x="148" y="117"/>
                    <a:pt x="152" y="112"/>
                    <a:pt x="151" y="108"/>
                  </a:cubicBezTo>
                  <a:cubicBezTo>
                    <a:pt x="150" y="103"/>
                    <a:pt x="145" y="100"/>
                    <a:pt x="140" y="100"/>
                  </a:cubicBezTo>
                  <a:cubicBezTo>
                    <a:pt x="135" y="99"/>
                    <a:pt x="130" y="103"/>
                    <a:pt x="126" y="104"/>
                  </a:cubicBezTo>
                  <a:cubicBezTo>
                    <a:pt x="122" y="105"/>
                    <a:pt x="116" y="104"/>
                    <a:pt x="112" y="106"/>
                  </a:cubicBezTo>
                  <a:cubicBezTo>
                    <a:pt x="113" y="102"/>
                    <a:pt x="117" y="101"/>
                    <a:pt x="118" y="97"/>
                  </a:cubicBezTo>
                  <a:cubicBezTo>
                    <a:pt x="119" y="95"/>
                    <a:pt x="118" y="94"/>
                    <a:pt x="118" y="92"/>
                  </a:cubicBezTo>
                  <a:cubicBezTo>
                    <a:pt x="119" y="89"/>
                    <a:pt x="122" y="87"/>
                    <a:pt x="124" y="85"/>
                  </a:cubicBezTo>
                  <a:cubicBezTo>
                    <a:pt x="125" y="83"/>
                    <a:pt x="126" y="78"/>
                    <a:pt x="128" y="74"/>
                  </a:cubicBezTo>
                  <a:cubicBezTo>
                    <a:pt x="130" y="70"/>
                    <a:pt x="133" y="66"/>
                    <a:pt x="133" y="61"/>
                  </a:cubicBezTo>
                  <a:cubicBezTo>
                    <a:pt x="132" y="58"/>
                    <a:pt x="124" y="52"/>
                    <a:pt x="120" y="52"/>
                  </a:cubicBezTo>
                  <a:cubicBezTo>
                    <a:pt x="119" y="52"/>
                    <a:pt x="118" y="53"/>
                    <a:pt x="117" y="53"/>
                  </a:cubicBezTo>
                  <a:cubicBezTo>
                    <a:pt x="114" y="54"/>
                    <a:pt x="108" y="55"/>
                    <a:pt x="106" y="54"/>
                  </a:cubicBezTo>
                  <a:cubicBezTo>
                    <a:pt x="104" y="54"/>
                    <a:pt x="102" y="48"/>
                    <a:pt x="102" y="48"/>
                  </a:cubicBezTo>
                  <a:cubicBezTo>
                    <a:pt x="102" y="46"/>
                    <a:pt x="104" y="44"/>
                    <a:pt x="107" y="43"/>
                  </a:cubicBezTo>
                  <a:cubicBezTo>
                    <a:pt x="108" y="43"/>
                    <a:pt x="110" y="43"/>
                    <a:pt x="111" y="43"/>
                  </a:cubicBezTo>
                  <a:cubicBezTo>
                    <a:pt x="113" y="42"/>
                    <a:pt x="116" y="40"/>
                    <a:pt x="116" y="39"/>
                  </a:cubicBezTo>
                  <a:cubicBezTo>
                    <a:pt x="117" y="39"/>
                    <a:pt x="116" y="37"/>
                    <a:pt x="116" y="36"/>
                  </a:cubicBezTo>
                  <a:cubicBezTo>
                    <a:pt x="116" y="28"/>
                    <a:pt x="114" y="25"/>
                    <a:pt x="110" y="24"/>
                  </a:cubicBezTo>
                  <a:cubicBezTo>
                    <a:pt x="107" y="23"/>
                    <a:pt x="102" y="24"/>
                    <a:pt x="101" y="23"/>
                  </a:cubicBezTo>
                  <a:cubicBezTo>
                    <a:pt x="100" y="22"/>
                    <a:pt x="100" y="11"/>
                    <a:pt x="100" y="10"/>
                  </a:cubicBezTo>
                  <a:cubicBezTo>
                    <a:pt x="98" y="4"/>
                    <a:pt x="83" y="0"/>
                    <a:pt x="84" y="9"/>
                  </a:cubicBezTo>
                  <a:cubicBezTo>
                    <a:pt x="84" y="11"/>
                    <a:pt x="87" y="12"/>
                    <a:pt x="87" y="14"/>
                  </a:cubicBezTo>
                  <a:cubicBezTo>
                    <a:pt x="87" y="16"/>
                    <a:pt x="85" y="18"/>
                    <a:pt x="85" y="20"/>
                  </a:cubicBezTo>
                  <a:cubicBezTo>
                    <a:pt x="84" y="25"/>
                    <a:pt x="84" y="30"/>
                    <a:pt x="83" y="31"/>
                  </a:cubicBezTo>
                  <a:cubicBezTo>
                    <a:pt x="81" y="33"/>
                    <a:pt x="72" y="37"/>
                    <a:pt x="69" y="40"/>
                  </a:cubicBezTo>
                  <a:cubicBezTo>
                    <a:pt x="67" y="43"/>
                    <a:pt x="69" y="47"/>
                    <a:pt x="71" y="49"/>
                  </a:cubicBezTo>
                  <a:cubicBezTo>
                    <a:pt x="74" y="51"/>
                    <a:pt x="81" y="51"/>
                    <a:pt x="80" y="57"/>
                  </a:cubicBezTo>
                  <a:cubicBezTo>
                    <a:pt x="79" y="61"/>
                    <a:pt x="70" y="65"/>
                    <a:pt x="67" y="68"/>
                  </a:cubicBezTo>
                  <a:cubicBezTo>
                    <a:pt x="64" y="70"/>
                    <a:pt x="61" y="74"/>
                    <a:pt x="61" y="77"/>
                  </a:cubicBezTo>
                  <a:cubicBezTo>
                    <a:pt x="60" y="86"/>
                    <a:pt x="66" y="92"/>
                    <a:pt x="69" y="96"/>
                  </a:cubicBezTo>
                  <a:cubicBezTo>
                    <a:pt x="71" y="101"/>
                    <a:pt x="72" y="106"/>
                    <a:pt x="80" y="102"/>
                  </a:cubicBezTo>
                  <a:cubicBezTo>
                    <a:pt x="77" y="105"/>
                    <a:pt x="68" y="113"/>
                    <a:pt x="62" y="116"/>
                  </a:cubicBezTo>
                  <a:close/>
                  <a:moveTo>
                    <a:pt x="114" y="64"/>
                  </a:moveTo>
                  <a:cubicBezTo>
                    <a:pt x="111" y="62"/>
                    <a:pt x="106" y="68"/>
                    <a:pt x="107" y="72"/>
                  </a:cubicBezTo>
                  <a:cubicBezTo>
                    <a:pt x="113" y="73"/>
                    <a:pt x="112" y="67"/>
                    <a:pt x="114" y="64"/>
                  </a:cubicBezTo>
                  <a:close/>
                  <a:moveTo>
                    <a:pt x="88" y="73"/>
                  </a:moveTo>
                  <a:cubicBezTo>
                    <a:pt x="87" y="75"/>
                    <a:pt x="90" y="79"/>
                    <a:pt x="89" y="80"/>
                  </a:cubicBezTo>
                  <a:cubicBezTo>
                    <a:pt x="94" y="80"/>
                    <a:pt x="96" y="76"/>
                    <a:pt x="96" y="70"/>
                  </a:cubicBezTo>
                  <a:cubicBezTo>
                    <a:pt x="93" y="71"/>
                    <a:pt x="88" y="71"/>
                    <a:pt x="88" y="73"/>
                  </a:cubicBezTo>
                  <a:close/>
                  <a:moveTo>
                    <a:pt x="96" y="125"/>
                  </a:moveTo>
                  <a:cubicBezTo>
                    <a:pt x="95" y="126"/>
                    <a:pt x="92" y="128"/>
                    <a:pt x="92" y="129"/>
                  </a:cubicBezTo>
                  <a:cubicBezTo>
                    <a:pt x="93" y="133"/>
                    <a:pt x="106" y="139"/>
                    <a:pt x="111" y="140"/>
                  </a:cubicBezTo>
                  <a:cubicBezTo>
                    <a:pt x="113" y="140"/>
                    <a:pt x="118" y="141"/>
                    <a:pt x="120" y="141"/>
                  </a:cubicBezTo>
                  <a:cubicBezTo>
                    <a:pt x="127" y="140"/>
                    <a:pt x="116" y="132"/>
                    <a:pt x="113" y="129"/>
                  </a:cubicBezTo>
                  <a:cubicBezTo>
                    <a:pt x="110" y="126"/>
                    <a:pt x="105" y="118"/>
                    <a:pt x="101" y="119"/>
                  </a:cubicBezTo>
                  <a:cubicBezTo>
                    <a:pt x="98" y="120"/>
                    <a:pt x="98" y="123"/>
                    <a:pt x="96" y="125"/>
                  </a:cubicBezTo>
                  <a:close/>
                  <a:moveTo>
                    <a:pt x="72" y="77"/>
                  </a:moveTo>
                  <a:cubicBezTo>
                    <a:pt x="72" y="77"/>
                    <a:pt x="76" y="79"/>
                    <a:pt x="77" y="79"/>
                  </a:cubicBezTo>
                  <a:cubicBezTo>
                    <a:pt x="78" y="79"/>
                    <a:pt x="79" y="78"/>
                    <a:pt x="80" y="79"/>
                  </a:cubicBezTo>
                  <a:cubicBezTo>
                    <a:pt x="81" y="81"/>
                    <a:pt x="81" y="82"/>
                    <a:pt x="81" y="83"/>
                  </a:cubicBezTo>
                  <a:cubicBezTo>
                    <a:pt x="80" y="83"/>
                    <a:pt x="78" y="85"/>
                    <a:pt x="77" y="85"/>
                  </a:cubicBezTo>
                  <a:cubicBezTo>
                    <a:pt x="76" y="84"/>
                    <a:pt x="73" y="80"/>
                    <a:pt x="72" y="79"/>
                  </a:cubicBezTo>
                  <a:cubicBezTo>
                    <a:pt x="72" y="79"/>
                    <a:pt x="71" y="77"/>
                    <a:pt x="72" y="7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225"/>
            <p:cNvSpPr/>
            <p:nvPr/>
          </p:nvSpPr>
          <p:spPr bwMode="auto">
            <a:xfrm>
              <a:off x="3623" y="2496"/>
              <a:ext cx="319" cy="105"/>
            </a:xfrm>
            <a:custGeom>
              <a:avLst/>
              <a:gdLst>
                <a:gd name="T0" fmla="*/ 114 w 135"/>
                <a:gd name="T1" fmla="*/ 37 h 44"/>
                <a:gd name="T2" fmla="*/ 110 w 135"/>
                <a:gd name="T3" fmla="*/ 33 h 44"/>
                <a:gd name="T4" fmla="*/ 92 w 135"/>
                <a:gd name="T5" fmla="*/ 32 h 44"/>
                <a:gd name="T6" fmla="*/ 79 w 135"/>
                <a:gd name="T7" fmla="*/ 33 h 44"/>
                <a:gd name="T8" fmla="*/ 65 w 135"/>
                <a:gd name="T9" fmla="*/ 34 h 44"/>
                <a:gd name="T10" fmla="*/ 49 w 135"/>
                <a:gd name="T11" fmla="*/ 37 h 44"/>
                <a:gd name="T12" fmla="*/ 45 w 135"/>
                <a:gd name="T13" fmla="*/ 38 h 44"/>
                <a:gd name="T14" fmla="*/ 38 w 135"/>
                <a:gd name="T15" fmla="*/ 40 h 44"/>
                <a:gd name="T16" fmla="*/ 19 w 135"/>
                <a:gd name="T17" fmla="*/ 37 h 44"/>
                <a:gd name="T18" fmla="*/ 13 w 135"/>
                <a:gd name="T19" fmla="*/ 31 h 44"/>
                <a:gd name="T20" fmla="*/ 4 w 135"/>
                <a:gd name="T21" fmla="*/ 12 h 44"/>
                <a:gd name="T22" fmla="*/ 13 w 135"/>
                <a:gd name="T23" fmla="*/ 4 h 44"/>
                <a:gd name="T24" fmla="*/ 19 w 135"/>
                <a:gd name="T25" fmla="*/ 3 h 44"/>
                <a:gd name="T26" fmla="*/ 53 w 135"/>
                <a:gd name="T27" fmla="*/ 1 h 44"/>
                <a:gd name="T28" fmla="*/ 75 w 135"/>
                <a:gd name="T29" fmla="*/ 0 h 44"/>
                <a:gd name="T30" fmla="*/ 106 w 135"/>
                <a:gd name="T31" fmla="*/ 2 h 44"/>
                <a:gd name="T32" fmla="*/ 112 w 135"/>
                <a:gd name="T33" fmla="*/ 3 h 44"/>
                <a:gd name="T34" fmla="*/ 122 w 135"/>
                <a:gd name="T35" fmla="*/ 3 h 44"/>
                <a:gd name="T36" fmla="*/ 130 w 135"/>
                <a:gd name="T37" fmla="*/ 13 h 44"/>
                <a:gd name="T38" fmla="*/ 134 w 135"/>
                <a:gd name="T39" fmla="*/ 31 h 44"/>
                <a:gd name="T40" fmla="*/ 130 w 135"/>
                <a:gd name="T41" fmla="*/ 38 h 44"/>
                <a:gd name="T42" fmla="*/ 127 w 135"/>
                <a:gd name="T43" fmla="*/ 40 h 44"/>
                <a:gd name="T44" fmla="*/ 125 w 135"/>
                <a:gd name="T45" fmla="*/ 43 h 44"/>
                <a:gd name="T46" fmla="*/ 114 w 135"/>
                <a:gd name="T47" fmla="*/ 3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5" h="44">
                  <a:moveTo>
                    <a:pt x="114" y="37"/>
                  </a:moveTo>
                  <a:cubicBezTo>
                    <a:pt x="112" y="35"/>
                    <a:pt x="113" y="33"/>
                    <a:pt x="110" y="33"/>
                  </a:cubicBezTo>
                  <a:cubicBezTo>
                    <a:pt x="108" y="32"/>
                    <a:pt x="93" y="32"/>
                    <a:pt x="92" y="32"/>
                  </a:cubicBezTo>
                  <a:cubicBezTo>
                    <a:pt x="88" y="32"/>
                    <a:pt x="84" y="33"/>
                    <a:pt x="79" y="33"/>
                  </a:cubicBezTo>
                  <a:cubicBezTo>
                    <a:pt x="75" y="33"/>
                    <a:pt x="70" y="34"/>
                    <a:pt x="65" y="34"/>
                  </a:cubicBezTo>
                  <a:cubicBezTo>
                    <a:pt x="61" y="35"/>
                    <a:pt x="51" y="37"/>
                    <a:pt x="49" y="37"/>
                  </a:cubicBezTo>
                  <a:cubicBezTo>
                    <a:pt x="48" y="37"/>
                    <a:pt x="46" y="37"/>
                    <a:pt x="45" y="38"/>
                  </a:cubicBezTo>
                  <a:cubicBezTo>
                    <a:pt x="42" y="39"/>
                    <a:pt x="41" y="41"/>
                    <a:pt x="38" y="40"/>
                  </a:cubicBezTo>
                  <a:cubicBezTo>
                    <a:pt x="35" y="40"/>
                    <a:pt x="22" y="39"/>
                    <a:pt x="19" y="37"/>
                  </a:cubicBezTo>
                  <a:cubicBezTo>
                    <a:pt x="17" y="35"/>
                    <a:pt x="14" y="33"/>
                    <a:pt x="13" y="31"/>
                  </a:cubicBezTo>
                  <a:cubicBezTo>
                    <a:pt x="8" y="27"/>
                    <a:pt x="0" y="21"/>
                    <a:pt x="4" y="12"/>
                  </a:cubicBezTo>
                  <a:cubicBezTo>
                    <a:pt x="5" y="10"/>
                    <a:pt x="11" y="5"/>
                    <a:pt x="13" y="4"/>
                  </a:cubicBezTo>
                  <a:cubicBezTo>
                    <a:pt x="15" y="4"/>
                    <a:pt x="17" y="4"/>
                    <a:pt x="19" y="3"/>
                  </a:cubicBezTo>
                  <a:cubicBezTo>
                    <a:pt x="30" y="2"/>
                    <a:pt x="41" y="2"/>
                    <a:pt x="53" y="1"/>
                  </a:cubicBezTo>
                  <a:cubicBezTo>
                    <a:pt x="60" y="1"/>
                    <a:pt x="68" y="0"/>
                    <a:pt x="75" y="0"/>
                  </a:cubicBezTo>
                  <a:cubicBezTo>
                    <a:pt x="85" y="0"/>
                    <a:pt x="95" y="1"/>
                    <a:pt x="106" y="2"/>
                  </a:cubicBezTo>
                  <a:cubicBezTo>
                    <a:pt x="108" y="2"/>
                    <a:pt x="110" y="3"/>
                    <a:pt x="112" y="3"/>
                  </a:cubicBezTo>
                  <a:cubicBezTo>
                    <a:pt x="115" y="3"/>
                    <a:pt x="119" y="2"/>
                    <a:pt x="122" y="3"/>
                  </a:cubicBezTo>
                  <a:cubicBezTo>
                    <a:pt x="124" y="3"/>
                    <a:pt x="129" y="11"/>
                    <a:pt x="130" y="13"/>
                  </a:cubicBezTo>
                  <a:cubicBezTo>
                    <a:pt x="133" y="18"/>
                    <a:pt x="135" y="23"/>
                    <a:pt x="134" y="31"/>
                  </a:cubicBezTo>
                  <a:cubicBezTo>
                    <a:pt x="133" y="34"/>
                    <a:pt x="132" y="36"/>
                    <a:pt x="130" y="38"/>
                  </a:cubicBezTo>
                  <a:cubicBezTo>
                    <a:pt x="129" y="40"/>
                    <a:pt x="128" y="40"/>
                    <a:pt x="127" y="40"/>
                  </a:cubicBezTo>
                  <a:cubicBezTo>
                    <a:pt x="126" y="42"/>
                    <a:pt x="126" y="43"/>
                    <a:pt x="125" y="43"/>
                  </a:cubicBezTo>
                  <a:cubicBezTo>
                    <a:pt x="120" y="44"/>
                    <a:pt x="117" y="39"/>
                    <a:pt x="114" y="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226"/>
            <p:cNvSpPr>
              <a:spLocks noEditPoints="1"/>
            </p:cNvSpPr>
            <p:nvPr/>
          </p:nvSpPr>
          <p:spPr bwMode="auto">
            <a:xfrm>
              <a:off x="3201" y="2345"/>
              <a:ext cx="374" cy="364"/>
            </a:xfrm>
            <a:custGeom>
              <a:avLst/>
              <a:gdLst>
                <a:gd name="T0" fmla="*/ 151 w 158"/>
                <a:gd name="T1" fmla="*/ 75 h 152"/>
                <a:gd name="T2" fmla="*/ 137 w 158"/>
                <a:gd name="T3" fmla="*/ 80 h 152"/>
                <a:gd name="T4" fmla="*/ 128 w 158"/>
                <a:gd name="T5" fmla="*/ 76 h 152"/>
                <a:gd name="T6" fmla="*/ 82 w 158"/>
                <a:gd name="T7" fmla="*/ 43 h 152"/>
                <a:gd name="T8" fmla="*/ 69 w 158"/>
                <a:gd name="T9" fmla="*/ 31 h 152"/>
                <a:gd name="T10" fmla="*/ 41 w 158"/>
                <a:gd name="T11" fmla="*/ 71 h 152"/>
                <a:gd name="T12" fmla="*/ 12 w 158"/>
                <a:gd name="T13" fmla="*/ 79 h 152"/>
                <a:gd name="T14" fmla="*/ 0 w 158"/>
                <a:gd name="T15" fmla="*/ 68 h 152"/>
                <a:gd name="T16" fmla="*/ 8 w 158"/>
                <a:gd name="T17" fmla="*/ 61 h 152"/>
                <a:gd name="T18" fmla="*/ 33 w 158"/>
                <a:gd name="T19" fmla="*/ 46 h 152"/>
                <a:gd name="T20" fmla="*/ 66 w 158"/>
                <a:gd name="T21" fmla="*/ 2 h 152"/>
                <a:gd name="T22" fmla="*/ 83 w 158"/>
                <a:gd name="T23" fmla="*/ 4 h 152"/>
                <a:gd name="T24" fmla="*/ 93 w 158"/>
                <a:gd name="T25" fmla="*/ 22 h 152"/>
                <a:gd name="T26" fmla="*/ 105 w 158"/>
                <a:gd name="T27" fmla="*/ 33 h 152"/>
                <a:gd name="T28" fmla="*/ 156 w 158"/>
                <a:gd name="T29" fmla="*/ 76 h 152"/>
                <a:gd name="T30" fmla="*/ 73 w 158"/>
                <a:gd name="T31" fmla="*/ 146 h 152"/>
                <a:gd name="T32" fmla="*/ 93 w 158"/>
                <a:gd name="T33" fmla="*/ 143 h 152"/>
                <a:gd name="T34" fmla="*/ 104 w 158"/>
                <a:gd name="T35" fmla="*/ 117 h 152"/>
                <a:gd name="T36" fmla="*/ 99 w 158"/>
                <a:gd name="T37" fmla="*/ 95 h 152"/>
                <a:gd name="T38" fmla="*/ 82 w 158"/>
                <a:gd name="T39" fmla="*/ 94 h 152"/>
                <a:gd name="T40" fmla="*/ 69 w 158"/>
                <a:gd name="T41" fmla="*/ 96 h 152"/>
                <a:gd name="T42" fmla="*/ 61 w 158"/>
                <a:gd name="T43" fmla="*/ 89 h 152"/>
                <a:gd name="T44" fmla="*/ 78 w 158"/>
                <a:gd name="T45" fmla="*/ 86 h 152"/>
                <a:gd name="T46" fmla="*/ 98 w 158"/>
                <a:gd name="T47" fmla="*/ 77 h 152"/>
                <a:gd name="T48" fmla="*/ 95 w 158"/>
                <a:gd name="T49" fmla="*/ 59 h 152"/>
                <a:gd name="T50" fmla="*/ 71 w 158"/>
                <a:gd name="T51" fmla="*/ 59 h 152"/>
                <a:gd name="T52" fmla="*/ 46 w 158"/>
                <a:gd name="T53" fmla="*/ 64 h 152"/>
                <a:gd name="T54" fmla="*/ 48 w 158"/>
                <a:gd name="T55" fmla="*/ 81 h 152"/>
                <a:gd name="T56" fmla="*/ 31 w 158"/>
                <a:gd name="T57" fmla="*/ 109 h 152"/>
                <a:gd name="T58" fmla="*/ 44 w 158"/>
                <a:gd name="T59" fmla="*/ 143 h 152"/>
                <a:gd name="T60" fmla="*/ 53 w 158"/>
                <a:gd name="T61" fmla="*/ 152 h 152"/>
                <a:gd name="T62" fmla="*/ 84 w 158"/>
                <a:gd name="T63" fmla="*/ 113 h 152"/>
                <a:gd name="T64" fmla="*/ 54 w 158"/>
                <a:gd name="T65" fmla="*/ 124 h 152"/>
                <a:gd name="T66" fmla="*/ 60 w 158"/>
                <a:gd name="T67" fmla="*/ 11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8" h="152">
                  <a:moveTo>
                    <a:pt x="156" y="76"/>
                  </a:moveTo>
                  <a:cubicBezTo>
                    <a:pt x="154" y="77"/>
                    <a:pt x="153" y="75"/>
                    <a:pt x="151" y="75"/>
                  </a:cubicBezTo>
                  <a:cubicBezTo>
                    <a:pt x="148" y="77"/>
                    <a:pt x="146" y="81"/>
                    <a:pt x="142" y="82"/>
                  </a:cubicBezTo>
                  <a:cubicBezTo>
                    <a:pt x="141" y="81"/>
                    <a:pt x="139" y="81"/>
                    <a:pt x="137" y="80"/>
                  </a:cubicBezTo>
                  <a:cubicBezTo>
                    <a:pt x="136" y="79"/>
                    <a:pt x="136" y="78"/>
                    <a:pt x="135" y="78"/>
                  </a:cubicBezTo>
                  <a:cubicBezTo>
                    <a:pt x="133" y="77"/>
                    <a:pt x="131" y="77"/>
                    <a:pt x="128" y="76"/>
                  </a:cubicBezTo>
                  <a:cubicBezTo>
                    <a:pt x="124" y="75"/>
                    <a:pt x="116" y="73"/>
                    <a:pt x="113" y="71"/>
                  </a:cubicBezTo>
                  <a:cubicBezTo>
                    <a:pt x="105" y="67"/>
                    <a:pt x="85" y="48"/>
                    <a:pt x="82" y="43"/>
                  </a:cubicBezTo>
                  <a:cubicBezTo>
                    <a:pt x="81" y="42"/>
                    <a:pt x="81" y="41"/>
                    <a:pt x="80" y="40"/>
                  </a:cubicBezTo>
                  <a:cubicBezTo>
                    <a:pt x="77" y="37"/>
                    <a:pt x="73" y="34"/>
                    <a:pt x="69" y="31"/>
                  </a:cubicBezTo>
                  <a:cubicBezTo>
                    <a:pt x="63" y="43"/>
                    <a:pt x="55" y="53"/>
                    <a:pt x="46" y="62"/>
                  </a:cubicBezTo>
                  <a:cubicBezTo>
                    <a:pt x="45" y="64"/>
                    <a:pt x="44" y="69"/>
                    <a:pt x="41" y="71"/>
                  </a:cubicBezTo>
                  <a:cubicBezTo>
                    <a:pt x="39" y="72"/>
                    <a:pt x="36" y="72"/>
                    <a:pt x="33" y="72"/>
                  </a:cubicBezTo>
                  <a:cubicBezTo>
                    <a:pt x="26" y="74"/>
                    <a:pt x="19" y="81"/>
                    <a:pt x="12" y="79"/>
                  </a:cubicBezTo>
                  <a:cubicBezTo>
                    <a:pt x="9" y="79"/>
                    <a:pt x="7" y="76"/>
                    <a:pt x="5" y="73"/>
                  </a:cubicBezTo>
                  <a:cubicBezTo>
                    <a:pt x="3" y="71"/>
                    <a:pt x="1" y="70"/>
                    <a:pt x="0" y="68"/>
                  </a:cubicBezTo>
                  <a:cubicBezTo>
                    <a:pt x="0" y="65"/>
                    <a:pt x="3" y="62"/>
                    <a:pt x="5" y="61"/>
                  </a:cubicBezTo>
                  <a:cubicBezTo>
                    <a:pt x="6" y="61"/>
                    <a:pt x="7" y="60"/>
                    <a:pt x="8" y="61"/>
                  </a:cubicBezTo>
                  <a:cubicBezTo>
                    <a:pt x="12" y="59"/>
                    <a:pt x="15" y="57"/>
                    <a:pt x="19" y="56"/>
                  </a:cubicBezTo>
                  <a:cubicBezTo>
                    <a:pt x="23" y="52"/>
                    <a:pt x="28" y="50"/>
                    <a:pt x="33" y="46"/>
                  </a:cubicBezTo>
                  <a:cubicBezTo>
                    <a:pt x="44" y="38"/>
                    <a:pt x="50" y="24"/>
                    <a:pt x="60" y="15"/>
                  </a:cubicBezTo>
                  <a:cubicBezTo>
                    <a:pt x="62" y="9"/>
                    <a:pt x="62" y="4"/>
                    <a:pt x="66" y="2"/>
                  </a:cubicBezTo>
                  <a:cubicBezTo>
                    <a:pt x="68" y="1"/>
                    <a:pt x="75" y="0"/>
                    <a:pt x="79" y="2"/>
                  </a:cubicBezTo>
                  <a:cubicBezTo>
                    <a:pt x="80" y="2"/>
                    <a:pt x="82" y="3"/>
                    <a:pt x="83" y="4"/>
                  </a:cubicBezTo>
                  <a:cubicBezTo>
                    <a:pt x="85" y="6"/>
                    <a:pt x="84" y="9"/>
                    <a:pt x="85" y="13"/>
                  </a:cubicBezTo>
                  <a:cubicBezTo>
                    <a:pt x="86" y="16"/>
                    <a:pt x="90" y="19"/>
                    <a:pt x="93" y="22"/>
                  </a:cubicBezTo>
                  <a:cubicBezTo>
                    <a:pt x="95" y="24"/>
                    <a:pt x="97" y="25"/>
                    <a:pt x="99" y="27"/>
                  </a:cubicBezTo>
                  <a:cubicBezTo>
                    <a:pt x="101" y="29"/>
                    <a:pt x="103" y="32"/>
                    <a:pt x="105" y="33"/>
                  </a:cubicBezTo>
                  <a:cubicBezTo>
                    <a:pt x="107" y="36"/>
                    <a:pt x="142" y="55"/>
                    <a:pt x="155" y="65"/>
                  </a:cubicBezTo>
                  <a:cubicBezTo>
                    <a:pt x="155" y="69"/>
                    <a:pt x="158" y="72"/>
                    <a:pt x="156" y="76"/>
                  </a:cubicBezTo>
                  <a:close/>
                  <a:moveTo>
                    <a:pt x="58" y="151"/>
                  </a:moveTo>
                  <a:cubicBezTo>
                    <a:pt x="61" y="148"/>
                    <a:pt x="67" y="145"/>
                    <a:pt x="73" y="146"/>
                  </a:cubicBezTo>
                  <a:cubicBezTo>
                    <a:pt x="77" y="146"/>
                    <a:pt x="80" y="150"/>
                    <a:pt x="84" y="150"/>
                  </a:cubicBezTo>
                  <a:cubicBezTo>
                    <a:pt x="88" y="148"/>
                    <a:pt x="91" y="146"/>
                    <a:pt x="93" y="143"/>
                  </a:cubicBezTo>
                  <a:cubicBezTo>
                    <a:pt x="93" y="141"/>
                    <a:pt x="93" y="141"/>
                    <a:pt x="92" y="140"/>
                  </a:cubicBezTo>
                  <a:cubicBezTo>
                    <a:pt x="94" y="138"/>
                    <a:pt x="103" y="124"/>
                    <a:pt x="104" y="117"/>
                  </a:cubicBezTo>
                  <a:cubicBezTo>
                    <a:pt x="108" y="115"/>
                    <a:pt x="110" y="112"/>
                    <a:pt x="108" y="107"/>
                  </a:cubicBezTo>
                  <a:cubicBezTo>
                    <a:pt x="108" y="105"/>
                    <a:pt x="103" y="97"/>
                    <a:pt x="99" y="95"/>
                  </a:cubicBezTo>
                  <a:cubicBezTo>
                    <a:pt x="96" y="94"/>
                    <a:pt x="92" y="92"/>
                    <a:pt x="91" y="92"/>
                  </a:cubicBezTo>
                  <a:cubicBezTo>
                    <a:pt x="88" y="91"/>
                    <a:pt x="85" y="93"/>
                    <a:pt x="82" y="94"/>
                  </a:cubicBezTo>
                  <a:cubicBezTo>
                    <a:pt x="81" y="94"/>
                    <a:pt x="79" y="94"/>
                    <a:pt x="78" y="94"/>
                  </a:cubicBezTo>
                  <a:cubicBezTo>
                    <a:pt x="75" y="94"/>
                    <a:pt x="72" y="96"/>
                    <a:pt x="69" y="96"/>
                  </a:cubicBezTo>
                  <a:cubicBezTo>
                    <a:pt x="62" y="98"/>
                    <a:pt x="55" y="100"/>
                    <a:pt x="48" y="99"/>
                  </a:cubicBezTo>
                  <a:cubicBezTo>
                    <a:pt x="51" y="94"/>
                    <a:pt x="55" y="90"/>
                    <a:pt x="61" y="89"/>
                  </a:cubicBezTo>
                  <a:cubicBezTo>
                    <a:pt x="65" y="89"/>
                    <a:pt x="70" y="91"/>
                    <a:pt x="73" y="89"/>
                  </a:cubicBezTo>
                  <a:cubicBezTo>
                    <a:pt x="76" y="89"/>
                    <a:pt x="77" y="87"/>
                    <a:pt x="78" y="86"/>
                  </a:cubicBezTo>
                  <a:cubicBezTo>
                    <a:pt x="80" y="85"/>
                    <a:pt x="82" y="84"/>
                    <a:pt x="84" y="83"/>
                  </a:cubicBezTo>
                  <a:cubicBezTo>
                    <a:pt x="88" y="80"/>
                    <a:pt x="93" y="79"/>
                    <a:pt x="98" y="77"/>
                  </a:cubicBezTo>
                  <a:cubicBezTo>
                    <a:pt x="100" y="75"/>
                    <a:pt x="100" y="71"/>
                    <a:pt x="100" y="68"/>
                  </a:cubicBezTo>
                  <a:cubicBezTo>
                    <a:pt x="101" y="63"/>
                    <a:pt x="98" y="61"/>
                    <a:pt x="95" y="59"/>
                  </a:cubicBezTo>
                  <a:cubicBezTo>
                    <a:pt x="91" y="59"/>
                    <a:pt x="85" y="57"/>
                    <a:pt x="79" y="58"/>
                  </a:cubicBezTo>
                  <a:cubicBezTo>
                    <a:pt x="76" y="58"/>
                    <a:pt x="74" y="59"/>
                    <a:pt x="71" y="59"/>
                  </a:cubicBezTo>
                  <a:cubicBezTo>
                    <a:pt x="67" y="59"/>
                    <a:pt x="62" y="59"/>
                    <a:pt x="57" y="61"/>
                  </a:cubicBezTo>
                  <a:cubicBezTo>
                    <a:pt x="53" y="62"/>
                    <a:pt x="48" y="63"/>
                    <a:pt x="46" y="64"/>
                  </a:cubicBezTo>
                  <a:cubicBezTo>
                    <a:pt x="43" y="66"/>
                    <a:pt x="41" y="74"/>
                    <a:pt x="44" y="79"/>
                  </a:cubicBezTo>
                  <a:cubicBezTo>
                    <a:pt x="45" y="80"/>
                    <a:pt x="47" y="80"/>
                    <a:pt x="48" y="81"/>
                  </a:cubicBezTo>
                  <a:cubicBezTo>
                    <a:pt x="42" y="86"/>
                    <a:pt x="38" y="93"/>
                    <a:pt x="33" y="99"/>
                  </a:cubicBezTo>
                  <a:cubicBezTo>
                    <a:pt x="33" y="102"/>
                    <a:pt x="31" y="104"/>
                    <a:pt x="31" y="109"/>
                  </a:cubicBezTo>
                  <a:cubicBezTo>
                    <a:pt x="31" y="112"/>
                    <a:pt x="33" y="117"/>
                    <a:pt x="34" y="121"/>
                  </a:cubicBezTo>
                  <a:cubicBezTo>
                    <a:pt x="36" y="129"/>
                    <a:pt x="40" y="137"/>
                    <a:pt x="44" y="143"/>
                  </a:cubicBezTo>
                  <a:cubicBezTo>
                    <a:pt x="45" y="146"/>
                    <a:pt x="46" y="149"/>
                    <a:pt x="48" y="151"/>
                  </a:cubicBezTo>
                  <a:cubicBezTo>
                    <a:pt x="49" y="151"/>
                    <a:pt x="50" y="151"/>
                    <a:pt x="53" y="152"/>
                  </a:cubicBezTo>
                  <a:cubicBezTo>
                    <a:pt x="56" y="152"/>
                    <a:pt x="57" y="152"/>
                    <a:pt x="58" y="151"/>
                  </a:cubicBezTo>
                  <a:close/>
                  <a:moveTo>
                    <a:pt x="84" y="113"/>
                  </a:moveTo>
                  <a:cubicBezTo>
                    <a:pt x="81" y="118"/>
                    <a:pt x="78" y="122"/>
                    <a:pt x="73" y="125"/>
                  </a:cubicBezTo>
                  <a:cubicBezTo>
                    <a:pt x="68" y="123"/>
                    <a:pt x="60" y="126"/>
                    <a:pt x="54" y="124"/>
                  </a:cubicBezTo>
                  <a:cubicBezTo>
                    <a:pt x="54" y="124"/>
                    <a:pt x="54" y="124"/>
                    <a:pt x="54" y="123"/>
                  </a:cubicBezTo>
                  <a:cubicBezTo>
                    <a:pt x="53" y="120"/>
                    <a:pt x="57" y="120"/>
                    <a:pt x="60" y="119"/>
                  </a:cubicBezTo>
                  <a:cubicBezTo>
                    <a:pt x="67" y="117"/>
                    <a:pt x="75" y="114"/>
                    <a:pt x="84" y="1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227"/>
            <p:cNvSpPr>
              <a:spLocks noEditPoints="1"/>
            </p:cNvSpPr>
            <p:nvPr/>
          </p:nvSpPr>
          <p:spPr bwMode="auto">
            <a:xfrm>
              <a:off x="2764" y="2362"/>
              <a:ext cx="383" cy="332"/>
            </a:xfrm>
            <a:custGeom>
              <a:avLst/>
              <a:gdLst>
                <a:gd name="T0" fmla="*/ 63 w 162"/>
                <a:gd name="T1" fmla="*/ 43 h 139"/>
                <a:gd name="T2" fmla="*/ 63 w 162"/>
                <a:gd name="T3" fmla="*/ 61 h 139"/>
                <a:gd name="T4" fmla="*/ 59 w 162"/>
                <a:gd name="T5" fmla="*/ 86 h 139"/>
                <a:gd name="T6" fmla="*/ 58 w 162"/>
                <a:gd name="T7" fmla="*/ 127 h 139"/>
                <a:gd name="T8" fmla="*/ 39 w 162"/>
                <a:gd name="T9" fmla="*/ 127 h 139"/>
                <a:gd name="T10" fmla="*/ 14 w 162"/>
                <a:gd name="T11" fmla="*/ 109 h 139"/>
                <a:gd name="T12" fmla="*/ 6 w 162"/>
                <a:gd name="T13" fmla="*/ 104 h 139"/>
                <a:gd name="T14" fmla="*/ 13 w 162"/>
                <a:gd name="T15" fmla="*/ 88 h 139"/>
                <a:gd name="T16" fmla="*/ 22 w 162"/>
                <a:gd name="T17" fmla="*/ 81 h 139"/>
                <a:gd name="T18" fmla="*/ 28 w 162"/>
                <a:gd name="T19" fmla="*/ 74 h 139"/>
                <a:gd name="T20" fmla="*/ 50 w 162"/>
                <a:gd name="T21" fmla="*/ 48 h 139"/>
                <a:gd name="T22" fmla="*/ 51 w 162"/>
                <a:gd name="T23" fmla="*/ 44 h 139"/>
                <a:gd name="T24" fmla="*/ 35 w 162"/>
                <a:gd name="T25" fmla="*/ 51 h 139"/>
                <a:gd name="T26" fmla="*/ 26 w 162"/>
                <a:gd name="T27" fmla="*/ 36 h 139"/>
                <a:gd name="T28" fmla="*/ 41 w 162"/>
                <a:gd name="T29" fmla="*/ 15 h 139"/>
                <a:gd name="T30" fmla="*/ 62 w 162"/>
                <a:gd name="T31" fmla="*/ 1 h 139"/>
                <a:gd name="T32" fmla="*/ 68 w 162"/>
                <a:gd name="T33" fmla="*/ 25 h 139"/>
                <a:gd name="T34" fmla="*/ 110 w 162"/>
                <a:gd name="T35" fmla="*/ 12 h 139"/>
                <a:gd name="T36" fmla="*/ 101 w 162"/>
                <a:gd name="T37" fmla="*/ 28 h 139"/>
                <a:gd name="T38" fmla="*/ 124 w 162"/>
                <a:gd name="T39" fmla="*/ 31 h 139"/>
                <a:gd name="T40" fmla="*/ 137 w 162"/>
                <a:gd name="T41" fmla="*/ 18 h 139"/>
                <a:gd name="T42" fmla="*/ 110 w 162"/>
                <a:gd name="T43" fmla="*/ 12 h 139"/>
                <a:gd name="T44" fmla="*/ 161 w 162"/>
                <a:gd name="T45" fmla="*/ 51 h 139"/>
                <a:gd name="T46" fmla="*/ 162 w 162"/>
                <a:gd name="T47" fmla="*/ 46 h 139"/>
                <a:gd name="T48" fmla="*/ 148 w 162"/>
                <a:gd name="T49" fmla="*/ 36 h 139"/>
                <a:gd name="T50" fmla="*/ 112 w 162"/>
                <a:gd name="T51" fmla="*/ 42 h 139"/>
                <a:gd name="T52" fmla="*/ 86 w 162"/>
                <a:gd name="T53" fmla="*/ 46 h 139"/>
                <a:gd name="T54" fmla="*/ 73 w 162"/>
                <a:gd name="T55" fmla="*/ 57 h 139"/>
                <a:gd name="T56" fmla="*/ 87 w 162"/>
                <a:gd name="T57" fmla="*/ 72 h 139"/>
                <a:gd name="T58" fmla="*/ 110 w 162"/>
                <a:gd name="T59" fmla="*/ 63 h 139"/>
                <a:gd name="T60" fmla="*/ 114 w 162"/>
                <a:gd name="T61" fmla="*/ 88 h 139"/>
                <a:gd name="T62" fmla="*/ 77 w 162"/>
                <a:gd name="T63" fmla="*/ 109 h 139"/>
                <a:gd name="T64" fmla="*/ 76 w 162"/>
                <a:gd name="T65" fmla="*/ 113 h 139"/>
                <a:gd name="T66" fmla="*/ 96 w 162"/>
                <a:gd name="T67" fmla="*/ 132 h 139"/>
                <a:gd name="T68" fmla="*/ 122 w 162"/>
                <a:gd name="T69" fmla="*/ 138 h 139"/>
                <a:gd name="T70" fmla="*/ 134 w 162"/>
                <a:gd name="T71" fmla="*/ 118 h 139"/>
                <a:gd name="T72" fmla="*/ 135 w 162"/>
                <a:gd name="T73" fmla="*/ 107 h 139"/>
                <a:gd name="T74" fmla="*/ 135 w 162"/>
                <a:gd name="T75" fmla="*/ 73 h 139"/>
                <a:gd name="T76" fmla="*/ 138 w 162"/>
                <a:gd name="T77" fmla="*/ 58 h 139"/>
                <a:gd name="T78" fmla="*/ 155 w 162"/>
                <a:gd name="T79" fmla="*/ 5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2" h="139">
                  <a:moveTo>
                    <a:pt x="59" y="35"/>
                  </a:moveTo>
                  <a:cubicBezTo>
                    <a:pt x="61" y="37"/>
                    <a:pt x="62" y="40"/>
                    <a:pt x="63" y="43"/>
                  </a:cubicBezTo>
                  <a:cubicBezTo>
                    <a:pt x="64" y="44"/>
                    <a:pt x="64" y="45"/>
                    <a:pt x="64" y="47"/>
                  </a:cubicBezTo>
                  <a:cubicBezTo>
                    <a:pt x="63" y="51"/>
                    <a:pt x="65" y="56"/>
                    <a:pt x="63" y="61"/>
                  </a:cubicBezTo>
                  <a:cubicBezTo>
                    <a:pt x="63" y="62"/>
                    <a:pt x="60" y="71"/>
                    <a:pt x="58" y="72"/>
                  </a:cubicBezTo>
                  <a:cubicBezTo>
                    <a:pt x="57" y="76"/>
                    <a:pt x="59" y="81"/>
                    <a:pt x="59" y="86"/>
                  </a:cubicBezTo>
                  <a:cubicBezTo>
                    <a:pt x="59" y="93"/>
                    <a:pt x="56" y="105"/>
                    <a:pt x="56" y="113"/>
                  </a:cubicBezTo>
                  <a:cubicBezTo>
                    <a:pt x="57" y="118"/>
                    <a:pt x="59" y="124"/>
                    <a:pt x="58" y="127"/>
                  </a:cubicBezTo>
                  <a:cubicBezTo>
                    <a:pt x="57" y="131"/>
                    <a:pt x="53" y="131"/>
                    <a:pt x="51" y="133"/>
                  </a:cubicBezTo>
                  <a:cubicBezTo>
                    <a:pt x="45" y="133"/>
                    <a:pt x="42" y="129"/>
                    <a:pt x="39" y="127"/>
                  </a:cubicBezTo>
                  <a:cubicBezTo>
                    <a:pt x="35" y="120"/>
                    <a:pt x="35" y="110"/>
                    <a:pt x="35" y="100"/>
                  </a:cubicBezTo>
                  <a:cubicBezTo>
                    <a:pt x="28" y="103"/>
                    <a:pt x="22" y="107"/>
                    <a:pt x="14" y="109"/>
                  </a:cubicBezTo>
                  <a:cubicBezTo>
                    <a:pt x="13" y="109"/>
                    <a:pt x="12" y="108"/>
                    <a:pt x="11" y="107"/>
                  </a:cubicBezTo>
                  <a:cubicBezTo>
                    <a:pt x="10" y="107"/>
                    <a:pt x="6" y="105"/>
                    <a:pt x="6" y="104"/>
                  </a:cubicBezTo>
                  <a:cubicBezTo>
                    <a:pt x="4" y="103"/>
                    <a:pt x="1" y="103"/>
                    <a:pt x="1" y="101"/>
                  </a:cubicBezTo>
                  <a:cubicBezTo>
                    <a:pt x="0" y="96"/>
                    <a:pt x="9" y="91"/>
                    <a:pt x="13" y="88"/>
                  </a:cubicBezTo>
                  <a:cubicBezTo>
                    <a:pt x="14" y="88"/>
                    <a:pt x="14" y="87"/>
                    <a:pt x="15" y="86"/>
                  </a:cubicBezTo>
                  <a:cubicBezTo>
                    <a:pt x="18" y="84"/>
                    <a:pt x="20" y="83"/>
                    <a:pt x="22" y="81"/>
                  </a:cubicBezTo>
                  <a:cubicBezTo>
                    <a:pt x="23" y="79"/>
                    <a:pt x="24" y="78"/>
                    <a:pt x="25" y="77"/>
                  </a:cubicBezTo>
                  <a:cubicBezTo>
                    <a:pt x="26" y="75"/>
                    <a:pt x="27" y="75"/>
                    <a:pt x="28" y="74"/>
                  </a:cubicBezTo>
                  <a:cubicBezTo>
                    <a:pt x="30" y="72"/>
                    <a:pt x="30" y="71"/>
                    <a:pt x="31" y="70"/>
                  </a:cubicBezTo>
                  <a:cubicBezTo>
                    <a:pt x="37" y="62"/>
                    <a:pt x="44" y="55"/>
                    <a:pt x="50" y="48"/>
                  </a:cubicBezTo>
                  <a:cubicBezTo>
                    <a:pt x="51" y="47"/>
                    <a:pt x="53" y="47"/>
                    <a:pt x="53" y="45"/>
                  </a:cubicBezTo>
                  <a:cubicBezTo>
                    <a:pt x="53" y="44"/>
                    <a:pt x="51" y="45"/>
                    <a:pt x="51" y="44"/>
                  </a:cubicBezTo>
                  <a:cubicBezTo>
                    <a:pt x="48" y="45"/>
                    <a:pt x="46" y="50"/>
                    <a:pt x="45" y="51"/>
                  </a:cubicBezTo>
                  <a:cubicBezTo>
                    <a:pt x="45" y="51"/>
                    <a:pt x="38" y="51"/>
                    <a:pt x="35" y="51"/>
                  </a:cubicBezTo>
                  <a:cubicBezTo>
                    <a:pt x="33" y="50"/>
                    <a:pt x="31" y="50"/>
                    <a:pt x="29" y="49"/>
                  </a:cubicBezTo>
                  <a:cubicBezTo>
                    <a:pt x="27" y="46"/>
                    <a:pt x="25" y="42"/>
                    <a:pt x="26" y="36"/>
                  </a:cubicBezTo>
                  <a:cubicBezTo>
                    <a:pt x="27" y="33"/>
                    <a:pt x="29" y="29"/>
                    <a:pt x="31" y="27"/>
                  </a:cubicBezTo>
                  <a:cubicBezTo>
                    <a:pt x="34" y="23"/>
                    <a:pt x="37" y="19"/>
                    <a:pt x="41" y="15"/>
                  </a:cubicBezTo>
                  <a:cubicBezTo>
                    <a:pt x="45" y="10"/>
                    <a:pt x="50" y="4"/>
                    <a:pt x="53" y="2"/>
                  </a:cubicBezTo>
                  <a:cubicBezTo>
                    <a:pt x="56" y="1"/>
                    <a:pt x="60" y="0"/>
                    <a:pt x="62" y="1"/>
                  </a:cubicBezTo>
                  <a:cubicBezTo>
                    <a:pt x="64" y="2"/>
                    <a:pt x="65" y="6"/>
                    <a:pt x="67" y="8"/>
                  </a:cubicBezTo>
                  <a:cubicBezTo>
                    <a:pt x="68" y="13"/>
                    <a:pt x="71" y="20"/>
                    <a:pt x="68" y="25"/>
                  </a:cubicBezTo>
                  <a:cubicBezTo>
                    <a:pt x="65" y="29"/>
                    <a:pt x="61" y="32"/>
                    <a:pt x="59" y="35"/>
                  </a:cubicBezTo>
                  <a:close/>
                  <a:moveTo>
                    <a:pt x="110" y="12"/>
                  </a:moveTo>
                  <a:cubicBezTo>
                    <a:pt x="105" y="13"/>
                    <a:pt x="92" y="17"/>
                    <a:pt x="92" y="21"/>
                  </a:cubicBezTo>
                  <a:cubicBezTo>
                    <a:pt x="92" y="24"/>
                    <a:pt x="100" y="27"/>
                    <a:pt x="101" y="28"/>
                  </a:cubicBezTo>
                  <a:cubicBezTo>
                    <a:pt x="102" y="29"/>
                    <a:pt x="102" y="32"/>
                    <a:pt x="104" y="31"/>
                  </a:cubicBezTo>
                  <a:cubicBezTo>
                    <a:pt x="110" y="31"/>
                    <a:pt x="117" y="32"/>
                    <a:pt x="124" y="31"/>
                  </a:cubicBezTo>
                  <a:cubicBezTo>
                    <a:pt x="127" y="30"/>
                    <a:pt x="130" y="27"/>
                    <a:pt x="133" y="28"/>
                  </a:cubicBezTo>
                  <a:cubicBezTo>
                    <a:pt x="134" y="24"/>
                    <a:pt x="137" y="22"/>
                    <a:pt x="137" y="18"/>
                  </a:cubicBezTo>
                  <a:cubicBezTo>
                    <a:pt x="136" y="14"/>
                    <a:pt x="133" y="13"/>
                    <a:pt x="132" y="10"/>
                  </a:cubicBezTo>
                  <a:cubicBezTo>
                    <a:pt x="125" y="8"/>
                    <a:pt x="117" y="10"/>
                    <a:pt x="110" y="12"/>
                  </a:cubicBezTo>
                  <a:close/>
                  <a:moveTo>
                    <a:pt x="160" y="52"/>
                  </a:moveTo>
                  <a:cubicBezTo>
                    <a:pt x="160" y="52"/>
                    <a:pt x="161" y="52"/>
                    <a:pt x="161" y="51"/>
                  </a:cubicBezTo>
                  <a:cubicBezTo>
                    <a:pt x="161" y="51"/>
                    <a:pt x="161" y="51"/>
                    <a:pt x="161" y="51"/>
                  </a:cubicBezTo>
                  <a:cubicBezTo>
                    <a:pt x="162" y="50"/>
                    <a:pt x="162" y="48"/>
                    <a:pt x="162" y="46"/>
                  </a:cubicBezTo>
                  <a:cubicBezTo>
                    <a:pt x="162" y="43"/>
                    <a:pt x="156" y="37"/>
                    <a:pt x="154" y="36"/>
                  </a:cubicBezTo>
                  <a:cubicBezTo>
                    <a:pt x="152" y="35"/>
                    <a:pt x="150" y="35"/>
                    <a:pt x="148" y="36"/>
                  </a:cubicBezTo>
                  <a:cubicBezTo>
                    <a:pt x="144" y="36"/>
                    <a:pt x="139" y="37"/>
                    <a:pt x="133" y="38"/>
                  </a:cubicBezTo>
                  <a:cubicBezTo>
                    <a:pt x="127" y="38"/>
                    <a:pt x="119" y="40"/>
                    <a:pt x="112" y="42"/>
                  </a:cubicBezTo>
                  <a:cubicBezTo>
                    <a:pt x="101" y="45"/>
                    <a:pt x="92" y="48"/>
                    <a:pt x="84" y="50"/>
                  </a:cubicBezTo>
                  <a:cubicBezTo>
                    <a:pt x="83" y="48"/>
                    <a:pt x="86" y="48"/>
                    <a:pt x="86" y="46"/>
                  </a:cubicBezTo>
                  <a:cubicBezTo>
                    <a:pt x="84" y="46"/>
                    <a:pt x="81" y="49"/>
                    <a:pt x="79" y="51"/>
                  </a:cubicBezTo>
                  <a:cubicBezTo>
                    <a:pt x="77" y="53"/>
                    <a:pt x="74" y="56"/>
                    <a:pt x="73" y="57"/>
                  </a:cubicBezTo>
                  <a:cubicBezTo>
                    <a:pt x="70" y="63"/>
                    <a:pt x="73" y="69"/>
                    <a:pt x="77" y="72"/>
                  </a:cubicBezTo>
                  <a:cubicBezTo>
                    <a:pt x="81" y="72"/>
                    <a:pt x="84" y="73"/>
                    <a:pt x="87" y="72"/>
                  </a:cubicBezTo>
                  <a:cubicBezTo>
                    <a:pt x="89" y="72"/>
                    <a:pt x="91" y="70"/>
                    <a:pt x="92" y="70"/>
                  </a:cubicBezTo>
                  <a:cubicBezTo>
                    <a:pt x="98" y="67"/>
                    <a:pt x="104" y="65"/>
                    <a:pt x="110" y="63"/>
                  </a:cubicBezTo>
                  <a:cubicBezTo>
                    <a:pt x="113" y="68"/>
                    <a:pt x="111" y="73"/>
                    <a:pt x="112" y="79"/>
                  </a:cubicBezTo>
                  <a:cubicBezTo>
                    <a:pt x="112" y="82"/>
                    <a:pt x="113" y="85"/>
                    <a:pt x="114" y="88"/>
                  </a:cubicBezTo>
                  <a:cubicBezTo>
                    <a:pt x="114" y="96"/>
                    <a:pt x="114" y="104"/>
                    <a:pt x="112" y="111"/>
                  </a:cubicBezTo>
                  <a:cubicBezTo>
                    <a:pt x="100" y="110"/>
                    <a:pt x="87" y="110"/>
                    <a:pt x="77" y="109"/>
                  </a:cubicBezTo>
                  <a:cubicBezTo>
                    <a:pt x="77" y="111"/>
                    <a:pt x="79" y="112"/>
                    <a:pt x="77" y="113"/>
                  </a:cubicBezTo>
                  <a:cubicBezTo>
                    <a:pt x="77" y="112"/>
                    <a:pt x="76" y="112"/>
                    <a:pt x="76" y="113"/>
                  </a:cubicBezTo>
                  <a:cubicBezTo>
                    <a:pt x="80" y="116"/>
                    <a:pt x="85" y="117"/>
                    <a:pt x="89" y="120"/>
                  </a:cubicBezTo>
                  <a:cubicBezTo>
                    <a:pt x="91" y="126"/>
                    <a:pt x="96" y="131"/>
                    <a:pt x="96" y="132"/>
                  </a:cubicBezTo>
                  <a:cubicBezTo>
                    <a:pt x="99" y="134"/>
                    <a:pt x="104" y="135"/>
                    <a:pt x="109" y="136"/>
                  </a:cubicBezTo>
                  <a:cubicBezTo>
                    <a:pt x="113" y="138"/>
                    <a:pt x="119" y="139"/>
                    <a:pt x="122" y="138"/>
                  </a:cubicBezTo>
                  <a:cubicBezTo>
                    <a:pt x="126" y="138"/>
                    <a:pt x="131" y="133"/>
                    <a:pt x="132" y="131"/>
                  </a:cubicBezTo>
                  <a:cubicBezTo>
                    <a:pt x="134" y="128"/>
                    <a:pt x="133" y="122"/>
                    <a:pt x="134" y="118"/>
                  </a:cubicBezTo>
                  <a:cubicBezTo>
                    <a:pt x="134" y="116"/>
                    <a:pt x="136" y="114"/>
                    <a:pt x="136" y="113"/>
                  </a:cubicBezTo>
                  <a:cubicBezTo>
                    <a:pt x="136" y="111"/>
                    <a:pt x="135" y="109"/>
                    <a:pt x="135" y="107"/>
                  </a:cubicBezTo>
                  <a:cubicBezTo>
                    <a:pt x="136" y="102"/>
                    <a:pt x="136" y="96"/>
                    <a:pt x="136" y="91"/>
                  </a:cubicBezTo>
                  <a:cubicBezTo>
                    <a:pt x="136" y="84"/>
                    <a:pt x="135" y="78"/>
                    <a:pt x="135" y="73"/>
                  </a:cubicBezTo>
                  <a:cubicBezTo>
                    <a:pt x="134" y="68"/>
                    <a:pt x="131" y="64"/>
                    <a:pt x="131" y="60"/>
                  </a:cubicBezTo>
                  <a:cubicBezTo>
                    <a:pt x="132" y="57"/>
                    <a:pt x="135" y="58"/>
                    <a:pt x="138" y="58"/>
                  </a:cubicBezTo>
                  <a:cubicBezTo>
                    <a:pt x="142" y="58"/>
                    <a:pt x="147" y="56"/>
                    <a:pt x="151" y="55"/>
                  </a:cubicBezTo>
                  <a:cubicBezTo>
                    <a:pt x="152" y="55"/>
                    <a:pt x="153" y="56"/>
                    <a:pt x="155" y="55"/>
                  </a:cubicBezTo>
                  <a:cubicBezTo>
                    <a:pt x="157" y="55"/>
                    <a:pt x="158" y="53"/>
                    <a:pt x="160" y="5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228"/>
            <p:cNvSpPr>
              <a:spLocks noEditPoints="1"/>
            </p:cNvSpPr>
            <p:nvPr/>
          </p:nvSpPr>
          <p:spPr bwMode="auto">
            <a:xfrm>
              <a:off x="2328" y="2353"/>
              <a:ext cx="386" cy="344"/>
            </a:xfrm>
            <a:custGeom>
              <a:avLst/>
              <a:gdLst>
                <a:gd name="T0" fmla="*/ 0 w 163"/>
                <a:gd name="T1" fmla="*/ 97 h 144"/>
                <a:gd name="T2" fmla="*/ 52 w 163"/>
                <a:gd name="T3" fmla="*/ 67 h 144"/>
                <a:gd name="T4" fmla="*/ 38 w 163"/>
                <a:gd name="T5" fmla="*/ 66 h 144"/>
                <a:gd name="T6" fmla="*/ 20 w 163"/>
                <a:gd name="T7" fmla="*/ 49 h 144"/>
                <a:gd name="T8" fmla="*/ 44 w 163"/>
                <a:gd name="T9" fmla="*/ 3 h 144"/>
                <a:gd name="T10" fmla="*/ 57 w 163"/>
                <a:gd name="T11" fmla="*/ 4 h 144"/>
                <a:gd name="T12" fmla="*/ 76 w 163"/>
                <a:gd name="T13" fmla="*/ 31 h 144"/>
                <a:gd name="T14" fmla="*/ 76 w 163"/>
                <a:gd name="T15" fmla="*/ 39 h 144"/>
                <a:gd name="T16" fmla="*/ 67 w 163"/>
                <a:gd name="T17" fmla="*/ 53 h 144"/>
                <a:gd name="T18" fmla="*/ 84 w 163"/>
                <a:gd name="T19" fmla="*/ 65 h 144"/>
                <a:gd name="T20" fmla="*/ 81 w 163"/>
                <a:gd name="T21" fmla="*/ 79 h 144"/>
                <a:gd name="T22" fmla="*/ 69 w 163"/>
                <a:gd name="T23" fmla="*/ 95 h 144"/>
                <a:gd name="T24" fmla="*/ 89 w 163"/>
                <a:gd name="T25" fmla="*/ 118 h 144"/>
                <a:gd name="T26" fmla="*/ 69 w 163"/>
                <a:gd name="T27" fmla="*/ 125 h 144"/>
                <a:gd name="T28" fmla="*/ 59 w 163"/>
                <a:gd name="T29" fmla="*/ 117 h 144"/>
                <a:gd name="T30" fmla="*/ 20 w 163"/>
                <a:gd name="T31" fmla="*/ 129 h 144"/>
                <a:gd name="T32" fmla="*/ 23 w 163"/>
                <a:gd name="T33" fmla="*/ 121 h 144"/>
                <a:gd name="T34" fmla="*/ 37 w 163"/>
                <a:gd name="T35" fmla="*/ 107 h 144"/>
                <a:gd name="T36" fmla="*/ 39 w 163"/>
                <a:gd name="T37" fmla="*/ 97 h 144"/>
                <a:gd name="T38" fmla="*/ 8 w 163"/>
                <a:gd name="T39" fmla="*/ 112 h 144"/>
                <a:gd name="T40" fmla="*/ 162 w 163"/>
                <a:gd name="T41" fmla="*/ 62 h 144"/>
                <a:gd name="T42" fmla="*/ 150 w 163"/>
                <a:gd name="T43" fmla="*/ 103 h 144"/>
                <a:gd name="T44" fmla="*/ 145 w 163"/>
                <a:gd name="T45" fmla="*/ 107 h 144"/>
                <a:gd name="T46" fmla="*/ 143 w 163"/>
                <a:gd name="T47" fmla="*/ 109 h 144"/>
                <a:gd name="T48" fmla="*/ 136 w 163"/>
                <a:gd name="T49" fmla="*/ 107 h 144"/>
                <a:gd name="T50" fmla="*/ 118 w 163"/>
                <a:gd name="T51" fmla="*/ 115 h 144"/>
                <a:gd name="T52" fmla="*/ 94 w 163"/>
                <a:gd name="T53" fmla="*/ 92 h 144"/>
                <a:gd name="T54" fmla="*/ 88 w 163"/>
                <a:gd name="T55" fmla="*/ 65 h 144"/>
                <a:gd name="T56" fmla="*/ 88 w 163"/>
                <a:gd name="T57" fmla="*/ 52 h 144"/>
                <a:gd name="T58" fmla="*/ 98 w 163"/>
                <a:gd name="T59" fmla="*/ 45 h 144"/>
                <a:gd name="T60" fmla="*/ 122 w 163"/>
                <a:gd name="T61" fmla="*/ 37 h 144"/>
                <a:gd name="T62" fmla="*/ 147 w 163"/>
                <a:gd name="T63" fmla="*/ 39 h 144"/>
                <a:gd name="T64" fmla="*/ 160 w 163"/>
                <a:gd name="T65" fmla="*/ 49 h 144"/>
                <a:gd name="T66" fmla="*/ 162 w 163"/>
                <a:gd name="T67" fmla="*/ 62 h 144"/>
                <a:gd name="T68" fmla="*/ 134 w 163"/>
                <a:gd name="T69" fmla="*/ 62 h 144"/>
                <a:gd name="T70" fmla="*/ 127 w 163"/>
                <a:gd name="T71" fmla="*/ 63 h 144"/>
                <a:gd name="T72" fmla="*/ 112 w 163"/>
                <a:gd name="T73" fmla="*/ 72 h 144"/>
                <a:gd name="T74" fmla="*/ 124 w 163"/>
                <a:gd name="T75" fmla="*/ 8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3" h="144">
                  <a:moveTo>
                    <a:pt x="0" y="103"/>
                  </a:moveTo>
                  <a:cubicBezTo>
                    <a:pt x="0" y="101"/>
                    <a:pt x="0" y="99"/>
                    <a:pt x="0" y="97"/>
                  </a:cubicBezTo>
                  <a:cubicBezTo>
                    <a:pt x="1" y="92"/>
                    <a:pt x="5" y="92"/>
                    <a:pt x="9" y="89"/>
                  </a:cubicBezTo>
                  <a:cubicBezTo>
                    <a:pt x="15" y="86"/>
                    <a:pt x="49" y="68"/>
                    <a:pt x="52" y="67"/>
                  </a:cubicBezTo>
                  <a:cubicBezTo>
                    <a:pt x="53" y="64"/>
                    <a:pt x="53" y="60"/>
                    <a:pt x="54" y="58"/>
                  </a:cubicBezTo>
                  <a:cubicBezTo>
                    <a:pt x="48" y="58"/>
                    <a:pt x="44" y="64"/>
                    <a:pt x="38" y="66"/>
                  </a:cubicBezTo>
                  <a:cubicBezTo>
                    <a:pt x="35" y="65"/>
                    <a:pt x="31" y="65"/>
                    <a:pt x="28" y="64"/>
                  </a:cubicBezTo>
                  <a:cubicBezTo>
                    <a:pt x="23" y="61"/>
                    <a:pt x="20" y="56"/>
                    <a:pt x="20" y="49"/>
                  </a:cubicBezTo>
                  <a:cubicBezTo>
                    <a:pt x="20" y="45"/>
                    <a:pt x="23" y="40"/>
                    <a:pt x="25" y="36"/>
                  </a:cubicBezTo>
                  <a:cubicBezTo>
                    <a:pt x="30" y="24"/>
                    <a:pt x="39" y="13"/>
                    <a:pt x="44" y="3"/>
                  </a:cubicBezTo>
                  <a:cubicBezTo>
                    <a:pt x="47" y="1"/>
                    <a:pt x="48" y="1"/>
                    <a:pt x="50" y="1"/>
                  </a:cubicBezTo>
                  <a:cubicBezTo>
                    <a:pt x="53" y="0"/>
                    <a:pt x="55" y="2"/>
                    <a:pt x="57" y="4"/>
                  </a:cubicBezTo>
                  <a:cubicBezTo>
                    <a:pt x="64" y="8"/>
                    <a:pt x="70" y="17"/>
                    <a:pt x="68" y="26"/>
                  </a:cubicBezTo>
                  <a:cubicBezTo>
                    <a:pt x="70" y="29"/>
                    <a:pt x="74" y="29"/>
                    <a:pt x="76" y="31"/>
                  </a:cubicBezTo>
                  <a:cubicBezTo>
                    <a:pt x="76" y="32"/>
                    <a:pt x="76" y="33"/>
                    <a:pt x="76" y="34"/>
                  </a:cubicBezTo>
                  <a:cubicBezTo>
                    <a:pt x="77" y="37"/>
                    <a:pt x="77" y="37"/>
                    <a:pt x="76" y="39"/>
                  </a:cubicBezTo>
                  <a:cubicBezTo>
                    <a:pt x="75" y="43"/>
                    <a:pt x="74" y="47"/>
                    <a:pt x="73" y="51"/>
                  </a:cubicBezTo>
                  <a:cubicBezTo>
                    <a:pt x="71" y="51"/>
                    <a:pt x="70" y="53"/>
                    <a:pt x="67" y="53"/>
                  </a:cubicBezTo>
                  <a:cubicBezTo>
                    <a:pt x="67" y="56"/>
                    <a:pt x="69" y="57"/>
                    <a:pt x="69" y="59"/>
                  </a:cubicBezTo>
                  <a:cubicBezTo>
                    <a:pt x="76" y="56"/>
                    <a:pt x="83" y="61"/>
                    <a:pt x="84" y="65"/>
                  </a:cubicBezTo>
                  <a:cubicBezTo>
                    <a:pt x="84" y="67"/>
                    <a:pt x="83" y="70"/>
                    <a:pt x="82" y="72"/>
                  </a:cubicBezTo>
                  <a:cubicBezTo>
                    <a:pt x="82" y="74"/>
                    <a:pt x="82" y="77"/>
                    <a:pt x="81" y="79"/>
                  </a:cubicBezTo>
                  <a:cubicBezTo>
                    <a:pt x="79" y="81"/>
                    <a:pt x="76" y="82"/>
                    <a:pt x="74" y="83"/>
                  </a:cubicBezTo>
                  <a:cubicBezTo>
                    <a:pt x="71" y="87"/>
                    <a:pt x="70" y="91"/>
                    <a:pt x="69" y="95"/>
                  </a:cubicBezTo>
                  <a:cubicBezTo>
                    <a:pt x="70" y="98"/>
                    <a:pt x="81" y="104"/>
                    <a:pt x="83" y="107"/>
                  </a:cubicBezTo>
                  <a:cubicBezTo>
                    <a:pt x="84" y="109"/>
                    <a:pt x="88" y="113"/>
                    <a:pt x="89" y="118"/>
                  </a:cubicBezTo>
                  <a:cubicBezTo>
                    <a:pt x="90" y="125"/>
                    <a:pt x="90" y="135"/>
                    <a:pt x="82" y="134"/>
                  </a:cubicBezTo>
                  <a:cubicBezTo>
                    <a:pt x="78" y="134"/>
                    <a:pt x="70" y="126"/>
                    <a:pt x="69" y="125"/>
                  </a:cubicBezTo>
                  <a:cubicBezTo>
                    <a:pt x="65" y="121"/>
                    <a:pt x="63" y="115"/>
                    <a:pt x="60" y="113"/>
                  </a:cubicBezTo>
                  <a:cubicBezTo>
                    <a:pt x="59" y="114"/>
                    <a:pt x="60" y="116"/>
                    <a:pt x="59" y="117"/>
                  </a:cubicBezTo>
                  <a:cubicBezTo>
                    <a:pt x="56" y="124"/>
                    <a:pt x="39" y="143"/>
                    <a:pt x="25" y="144"/>
                  </a:cubicBezTo>
                  <a:cubicBezTo>
                    <a:pt x="21" y="141"/>
                    <a:pt x="20" y="135"/>
                    <a:pt x="20" y="129"/>
                  </a:cubicBezTo>
                  <a:cubicBezTo>
                    <a:pt x="19" y="127"/>
                    <a:pt x="21" y="128"/>
                    <a:pt x="22" y="126"/>
                  </a:cubicBezTo>
                  <a:cubicBezTo>
                    <a:pt x="23" y="125"/>
                    <a:pt x="22" y="123"/>
                    <a:pt x="23" y="121"/>
                  </a:cubicBezTo>
                  <a:cubicBezTo>
                    <a:pt x="24" y="118"/>
                    <a:pt x="28" y="118"/>
                    <a:pt x="31" y="115"/>
                  </a:cubicBezTo>
                  <a:cubicBezTo>
                    <a:pt x="32" y="114"/>
                    <a:pt x="36" y="108"/>
                    <a:pt x="37" y="107"/>
                  </a:cubicBezTo>
                  <a:cubicBezTo>
                    <a:pt x="39" y="103"/>
                    <a:pt x="40" y="100"/>
                    <a:pt x="42" y="96"/>
                  </a:cubicBezTo>
                  <a:cubicBezTo>
                    <a:pt x="41" y="96"/>
                    <a:pt x="40" y="97"/>
                    <a:pt x="39" y="97"/>
                  </a:cubicBezTo>
                  <a:cubicBezTo>
                    <a:pt x="36" y="99"/>
                    <a:pt x="31" y="102"/>
                    <a:pt x="30" y="102"/>
                  </a:cubicBezTo>
                  <a:cubicBezTo>
                    <a:pt x="26" y="104"/>
                    <a:pt x="11" y="112"/>
                    <a:pt x="8" y="112"/>
                  </a:cubicBezTo>
                  <a:cubicBezTo>
                    <a:pt x="4" y="110"/>
                    <a:pt x="1" y="108"/>
                    <a:pt x="0" y="103"/>
                  </a:cubicBezTo>
                  <a:close/>
                  <a:moveTo>
                    <a:pt x="162" y="62"/>
                  </a:moveTo>
                  <a:cubicBezTo>
                    <a:pt x="154" y="68"/>
                    <a:pt x="154" y="81"/>
                    <a:pt x="147" y="88"/>
                  </a:cubicBezTo>
                  <a:cubicBezTo>
                    <a:pt x="146" y="94"/>
                    <a:pt x="152" y="98"/>
                    <a:pt x="150" y="103"/>
                  </a:cubicBezTo>
                  <a:cubicBezTo>
                    <a:pt x="149" y="104"/>
                    <a:pt x="148" y="105"/>
                    <a:pt x="146" y="105"/>
                  </a:cubicBezTo>
                  <a:cubicBezTo>
                    <a:pt x="145" y="105"/>
                    <a:pt x="145" y="106"/>
                    <a:pt x="145" y="107"/>
                  </a:cubicBezTo>
                  <a:cubicBezTo>
                    <a:pt x="145" y="109"/>
                    <a:pt x="143" y="108"/>
                    <a:pt x="143" y="109"/>
                  </a:cubicBezTo>
                  <a:cubicBezTo>
                    <a:pt x="143" y="109"/>
                    <a:pt x="143" y="109"/>
                    <a:pt x="143" y="109"/>
                  </a:cubicBezTo>
                  <a:cubicBezTo>
                    <a:pt x="143" y="109"/>
                    <a:pt x="143" y="109"/>
                    <a:pt x="143" y="109"/>
                  </a:cubicBezTo>
                  <a:cubicBezTo>
                    <a:pt x="140" y="108"/>
                    <a:pt x="138" y="107"/>
                    <a:pt x="136" y="107"/>
                  </a:cubicBezTo>
                  <a:cubicBezTo>
                    <a:pt x="131" y="106"/>
                    <a:pt x="126" y="110"/>
                    <a:pt x="121" y="110"/>
                  </a:cubicBezTo>
                  <a:cubicBezTo>
                    <a:pt x="119" y="112"/>
                    <a:pt x="120" y="114"/>
                    <a:pt x="118" y="115"/>
                  </a:cubicBezTo>
                  <a:cubicBezTo>
                    <a:pt x="116" y="119"/>
                    <a:pt x="111" y="118"/>
                    <a:pt x="106" y="117"/>
                  </a:cubicBezTo>
                  <a:cubicBezTo>
                    <a:pt x="98" y="113"/>
                    <a:pt x="98" y="103"/>
                    <a:pt x="94" y="92"/>
                  </a:cubicBezTo>
                  <a:cubicBezTo>
                    <a:pt x="91" y="85"/>
                    <a:pt x="88" y="79"/>
                    <a:pt x="88" y="73"/>
                  </a:cubicBezTo>
                  <a:cubicBezTo>
                    <a:pt x="88" y="70"/>
                    <a:pt x="88" y="67"/>
                    <a:pt x="88" y="65"/>
                  </a:cubicBezTo>
                  <a:cubicBezTo>
                    <a:pt x="87" y="63"/>
                    <a:pt x="85" y="61"/>
                    <a:pt x="85" y="59"/>
                  </a:cubicBezTo>
                  <a:cubicBezTo>
                    <a:pt x="85" y="57"/>
                    <a:pt x="87" y="54"/>
                    <a:pt x="88" y="52"/>
                  </a:cubicBezTo>
                  <a:cubicBezTo>
                    <a:pt x="90" y="48"/>
                    <a:pt x="90" y="45"/>
                    <a:pt x="93" y="44"/>
                  </a:cubicBezTo>
                  <a:cubicBezTo>
                    <a:pt x="94" y="43"/>
                    <a:pt x="96" y="45"/>
                    <a:pt x="98" y="45"/>
                  </a:cubicBezTo>
                  <a:cubicBezTo>
                    <a:pt x="100" y="45"/>
                    <a:pt x="102" y="44"/>
                    <a:pt x="104" y="43"/>
                  </a:cubicBezTo>
                  <a:cubicBezTo>
                    <a:pt x="110" y="41"/>
                    <a:pt x="116" y="38"/>
                    <a:pt x="122" y="37"/>
                  </a:cubicBezTo>
                  <a:cubicBezTo>
                    <a:pt x="129" y="36"/>
                    <a:pt x="136" y="38"/>
                    <a:pt x="142" y="39"/>
                  </a:cubicBezTo>
                  <a:cubicBezTo>
                    <a:pt x="144" y="39"/>
                    <a:pt x="146" y="38"/>
                    <a:pt x="147" y="39"/>
                  </a:cubicBezTo>
                  <a:cubicBezTo>
                    <a:pt x="149" y="39"/>
                    <a:pt x="153" y="41"/>
                    <a:pt x="154" y="42"/>
                  </a:cubicBezTo>
                  <a:cubicBezTo>
                    <a:pt x="155" y="43"/>
                    <a:pt x="160" y="48"/>
                    <a:pt x="160" y="49"/>
                  </a:cubicBezTo>
                  <a:cubicBezTo>
                    <a:pt x="161" y="49"/>
                    <a:pt x="161" y="51"/>
                    <a:pt x="162" y="52"/>
                  </a:cubicBezTo>
                  <a:cubicBezTo>
                    <a:pt x="163" y="55"/>
                    <a:pt x="163" y="57"/>
                    <a:pt x="162" y="62"/>
                  </a:cubicBezTo>
                  <a:close/>
                  <a:moveTo>
                    <a:pt x="135" y="62"/>
                  </a:moveTo>
                  <a:cubicBezTo>
                    <a:pt x="135" y="62"/>
                    <a:pt x="135" y="61"/>
                    <a:pt x="134" y="62"/>
                  </a:cubicBezTo>
                  <a:cubicBezTo>
                    <a:pt x="132" y="62"/>
                    <a:pt x="130" y="63"/>
                    <a:pt x="129" y="65"/>
                  </a:cubicBezTo>
                  <a:cubicBezTo>
                    <a:pt x="128" y="65"/>
                    <a:pt x="128" y="63"/>
                    <a:pt x="127" y="63"/>
                  </a:cubicBezTo>
                  <a:cubicBezTo>
                    <a:pt x="125" y="65"/>
                    <a:pt x="123" y="65"/>
                    <a:pt x="120" y="66"/>
                  </a:cubicBezTo>
                  <a:cubicBezTo>
                    <a:pt x="119" y="69"/>
                    <a:pt x="115" y="70"/>
                    <a:pt x="112" y="72"/>
                  </a:cubicBezTo>
                  <a:cubicBezTo>
                    <a:pt x="111" y="75"/>
                    <a:pt x="113" y="81"/>
                    <a:pt x="114" y="84"/>
                  </a:cubicBezTo>
                  <a:cubicBezTo>
                    <a:pt x="118" y="82"/>
                    <a:pt x="121" y="83"/>
                    <a:pt x="124" y="82"/>
                  </a:cubicBezTo>
                  <a:cubicBezTo>
                    <a:pt x="129" y="80"/>
                    <a:pt x="132" y="68"/>
                    <a:pt x="135" y="6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229"/>
            <p:cNvSpPr/>
            <p:nvPr/>
          </p:nvSpPr>
          <p:spPr bwMode="auto">
            <a:xfrm>
              <a:off x="2447" y="2797"/>
              <a:ext cx="52" cy="76"/>
            </a:xfrm>
            <a:custGeom>
              <a:avLst/>
              <a:gdLst>
                <a:gd name="T0" fmla="*/ 20 w 22"/>
                <a:gd name="T1" fmla="*/ 0 h 32"/>
                <a:gd name="T2" fmla="*/ 20 w 22"/>
                <a:gd name="T3" fmla="*/ 10 h 32"/>
                <a:gd name="T4" fmla="*/ 19 w 22"/>
                <a:gd name="T5" fmla="*/ 10 h 32"/>
                <a:gd name="T6" fmla="*/ 16 w 22"/>
                <a:gd name="T7" fmla="*/ 4 h 32"/>
                <a:gd name="T8" fmla="*/ 10 w 22"/>
                <a:gd name="T9" fmla="*/ 2 h 32"/>
                <a:gd name="T10" fmla="*/ 7 w 22"/>
                <a:gd name="T11" fmla="*/ 3 h 32"/>
                <a:gd name="T12" fmla="*/ 5 w 22"/>
                <a:gd name="T13" fmla="*/ 6 h 32"/>
                <a:gd name="T14" fmla="*/ 6 w 22"/>
                <a:gd name="T15" fmla="*/ 8 h 32"/>
                <a:gd name="T16" fmla="*/ 8 w 22"/>
                <a:gd name="T17" fmla="*/ 10 h 32"/>
                <a:gd name="T18" fmla="*/ 13 w 22"/>
                <a:gd name="T19" fmla="*/ 12 h 32"/>
                <a:gd name="T20" fmla="*/ 20 w 22"/>
                <a:gd name="T21" fmla="*/ 17 h 32"/>
                <a:gd name="T22" fmla="*/ 22 w 22"/>
                <a:gd name="T23" fmla="*/ 23 h 32"/>
                <a:gd name="T24" fmla="*/ 19 w 22"/>
                <a:gd name="T25" fmla="*/ 30 h 32"/>
                <a:gd name="T26" fmla="*/ 11 w 22"/>
                <a:gd name="T27" fmla="*/ 32 h 32"/>
                <a:gd name="T28" fmla="*/ 9 w 22"/>
                <a:gd name="T29" fmla="*/ 32 h 32"/>
                <a:gd name="T30" fmla="*/ 5 w 22"/>
                <a:gd name="T31" fmla="*/ 31 h 32"/>
                <a:gd name="T32" fmla="*/ 4 w 22"/>
                <a:gd name="T33" fmla="*/ 31 h 32"/>
                <a:gd name="T34" fmla="*/ 2 w 22"/>
                <a:gd name="T35" fmla="*/ 31 h 32"/>
                <a:gd name="T36" fmla="*/ 1 w 22"/>
                <a:gd name="T37" fmla="*/ 32 h 32"/>
                <a:gd name="T38" fmla="*/ 0 w 22"/>
                <a:gd name="T39" fmla="*/ 32 h 32"/>
                <a:gd name="T40" fmla="*/ 0 w 22"/>
                <a:gd name="T41" fmla="*/ 21 h 32"/>
                <a:gd name="T42" fmla="*/ 1 w 22"/>
                <a:gd name="T43" fmla="*/ 21 h 32"/>
                <a:gd name="T44" fmla="*/ 5 w 22"/>
                <a:gd name="T45" fmla="*/ 28 h 32"/>
                <a:gd name="T46" fmla="*/ 11 w 22"/>
                <a:gd name="T47" fmla="*/ 31 h 32"/>
                <a:gd name="T48" fmla="*/ 15 w 22"/>
                <a:gd name="T49" fmla="*/ 29 h 32"/>
                <a:gd name="T50" fmla="*/ 17 w 22"/>
                <a:gd name="T51" fmla="*/ 26 h 32"/>
                <a:gd name="T52" fmla="*/ 16 w 22"/>
                <a:gd name="T53" fmla="*/ 24 h 32"/>
                <a:gd name="T54" fmla="*/ 15 w 22"/>
                <a:gd name="T55" fmla="*/ 22 h 32"/>
                <a:gd name="T56" fmla="*/ 10 w 22"/>
                <a:gd name="T57" fmla="*/ 20 h 32"/>
                <a:gd name="T58" fmla="*/ 4 w 22"/>
                <a:gd name="T59" fmla="*/ 16 h 32"/>
                <a:gd name="T60" fmla="*/ 1 w 22"/>
                <a:gd name="T61" fmla="*/ 13 h 32"/>
                <a:gd name="T62" fmla="*/ 0 w 22"/>
                <a:gd name="T63" fmla="*/ 9 h 32"/>
                <a:gd name="T64" fmla="*/ 3 w 22"/>
                <a:gd name="T65" fmla="*/ 2 h 32"/>
                <a:gd name="T66" fmla="*/ 10 w 22"/>
                <a:gd name="T67" fmla="*/ 0 h 32"/>
                <a:gd name="T68" fmla="*/ 13 w 22"/>
                <a:gd name="T69" fmla="*/ 0 h 32"/>
                <a:gd name="T70" fmla="*/ 16 w 22"/>
                <a:gd name="T71" fmla="*/ 1 h 32"/>
                <a:gd name="T72" fmla="*/ 18 w 22"/>
                <a:gd name="T73" fmla="*/ 2 h 32"/>
                <a:gd name="T74" fmla="*/ 19 w 22"/>
                <a:gd name="T75" fmla="*/ 2 h 32"/>
                <a:gd name="T76" fmla="*/ 19 w 22"/>
                <a:gd name="T77" fmla="*/ 0 h 32"/>
                <a:gd name="T78" fmla="*/ 20 w 22"/>
                <a:gd name="T7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" h="32">
                  <a:moveTo>
                    <a:pt x="20" y="0"/>
                  </a:moveTo>
                  <a:cubicBezTo>
                    <a:pt x="20" y="10"/>
                    <a:pt x="20" y="10"/>
                    <a:pt x="20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8"/>
                    <a:pt x="18" y="6"/>
                    <a:pt x="16" y="4"/>
                  </a:cubicBezTo>
                  <a:cubicBezTo>
                    <a:pt x="14" y="2"/>
                    <a:pt x="12" y="2"/>
                    <a:pt x="10" y="2"/>
                  </a:cubicBezTo>
                  <a:cubicBezTo>
                    <a:pt x="9" y="2"/>
                    <a:pt x="8" y="2"/>
                    <a:pt x="7" y="3"/>
                  </a:cubicBezTo>
                  <a:cubicBezTo>
                    <a:pt x="6" y="4"/>
                    <a:pt x="5" y="5"/>
                    <a:pt x="5" y="6"/>
                  </a:cubicBezTo>
                  <a:cubicBezTo>
                    <a:pt x="5" y="6"/>
                    <a:pt x="5" y="7"/>
                    <a:pt x="6" y="8"/>
                  </a:cubicBezTo>
                  <a:cubicBezTo>
                    <a:pt x="6" y="8"/>
                    <a:pt x="7" y="9"/>
                    <a:pt x="8" y="10"/>
                  </a:cubicBezTo>
                  <a:cubicBezTo>
                    <a:pt x="9" y="10"/>
                    <a:pt x="10" y="11"/>
                    <a:pt x="13" y="12"/>
                  </a:cubicBezTo>
                  <a:cubicBezTo>
                    <a:pt x="17" y="14"/>
                    <a:pt x="19" y="16"/>
                    <a:pt x="20" y="17"/>
                  </a:cubicBezTo>
                  <a:cubicBezTo>
                    <a:pt x="22" y="19"/>
                    <a:pt x="22" y="21"/>
                    <a:pt x="22" y="23"/>
                  </a:cubicBezTo>
                  <a:cubicBezTo>
                    <a:pt x="22" y="25"/>
                    <a:pt x="21" y="28"/>
                    <a:pt x="19" y="30"/>
                  </a:cubicBezTo>
                  <a:cubicBezTo>
                    <a:pt x="17" y="32"/>
                    <a:pt x="15" y="32"/>
                    <a:pt x="11" y="32"/>
                  </a:cubicBezTo>
                  <a:cubicBezTo>
                    <a:pt x="10" y="32"/>
                    <a:pt x="9" y="32"/>
                    <a:pt x="9" y="32"/>
                  </a:cubicBezTo>
                  <a:cubicBezTo>
                    <a:pt x="8" y="32"/>
                    <a:pt x="7" y="32"/>
                    <a:pt x="5" y="31"/>
                  </a:cubicBezTo>
                  <a:cubicBezTo>
                    <a:pt x="5" y="31"/>
                    <a:pt x="4" y="31"/>
                    <a:pt x="4" y="31"/>
                  </a:cubicBezTo>
                  <a:cubicBezTo>
                    <a:pt x="3" y="31"/>
                    <a:pt x="3" y="31"/>
                    <a:pt x="2" y="31"/>
                  </a:cubicBezTo>
                  <a:cubicBezTo>
                    <a:pt x="2" y="31"/>
                    <a:pt x="1" y="32"/>
                    <a:pt x="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2" y="24"/>
                    <a:pt x="3" y="26"/>
                    <a:pt x="5" y="28"/>
                  </a:cubicBezTo>
                  <a:cubicBezTo>
                    <a:pt x="7" y="30"/>
                    <a:pt x="9" y="31"/>
                    <a:pt x="11" y="31"/>
                  </a:cubicBezTo>
                  <a:cubicBezTo>
                    <a:pt x="13" y="31"/>
                    <a:pt x="14" y="30"/>
                    <a:pt x="15" y="29"/>
                  </a:cubicBezTo>
                  <a:cubicBezTo>
                    <a:pt x="16" y="28"/>
                    <a:pt x="17" y="27"/>
                    <a:pt x="17" y="26"/>
                  </a:cubicBezTo>
                  <a:cubicBezTo>
                    <a:pt x="17" y="25"/>
                    <a:pt x="17" y="25"/>
                    <a:pt x="16" y="24"/>
                  </a:cubicBezTo>
                  <a:cubicBezTo>
                    <a:pt x="16" y="23"/>
                    <a:pt x="15" y="23"/>
                    <a:pt x="15" y="22"/>
                  </a:cubicBezTo>
                  <a:cubicBezTo>
                    <a:pt x="14" y="21"/>
                    <a:pt x="12" y="21"/>
                    <a:pt x="10" y="20"/>
                  </a:cubicBezTo>
                  <a:cubicBezTo>
                    <a:pt x="7" y="18"/>
                    <a:pt x="5" y="17"/>
                    <a:pt x="4" y="16"/>
                  </a:cubicBezTo>
                  <a:cubicBezTo>
                    <a:pt x="3" y="15"/>
                    <a:pt x="2" y="14"/>
                    <a:pt x="1" y="13"/>
                  </a:cubicBezTo>
                  <a:cubicBezTo>
                    <a:pt x="1" y="12"/>
                    <a:pt x="0" y="10"/>
                    <a:pt x="0" y="9"/>
                  </a:cubicBezTo>
                  <a:cubicBezTo>
                    <a:pt x="0" y="6"/>
                    <a:pt x="1" y="4"/>
                    <a:pt x="3" y="2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1" y="0"/>
                    <a:pt x="12" y="0"/>
                    <a:pt x="13" y="0"/>
                  </a:cubicBezTo>
                  <a:cubicBezTo>
                    <a:pt x="14" y="0"/>
                    <a:pt x="14" y="1"/>
                    <a:pt x="16" y="1"/>
                  </a:cubicBezTo>
                  <a:cubicBezTo>
                    <a:pt x="17" y="2"/>
                    <a:pt x="17" y="2"/>
                    <a:pt x="18" y="2"/>
                  </a:cubicBezTo>
                  <a:cubicBezTo>
                    <a:pt x="18" y="2"/>
                    <a:pt x="18" y="2"/>
                    <a:pt x="19" y="2"/>
                  </a:cubicBezTo>
                  <a:cubicBezTo>
                    <a:pt x="19" y="1"/>
                    <a:pt x="19" y="1"/>
                    <a:pt x="19" y="0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230"/>
            <p:cNvSpPr>
              <a:spLocks noEditPoints="1"/>
            </p:cNvSpPr>
            <p:nvPr/>
          </p:nvSpPr>
          <p:spPr bwMode="auto">
            <a:xfrm>
              <a:off x="2508" y="2821"/>
              <a:ext cx="43" cy="52"/>
            </a:xfrm>
            <a:custGeom>
              <a:avLst/>
              <a:gdLst>
                <a:gd name="T0" fmla="*/ 18 w 18"/>
                <a:gd name="T1" fmla="*/ 10 h 22"/>
                <a:gd name="T2" fmla="*/ 6 w 18"/>
                <a:gd name="T3" fmla="*/ 10 h 22"/>
                <a:gd name="T4" fmla="*/ 8 w 18"/>
                <a:gd name="T5" fmla="*/ 17 h 22"/>
                <a:gd name="T6" fmla="*/ 12 w 18"/>
                <a:gd name="T7" fmla="*/ 19 h 22"/>
                <a:gd name="T8" fmla="*/ 15 w 18"/>
                <a:gd name="T9" fmla="*/ 18 h 22"/>
                <a:gd name="T10" fmla="*/ 17 w 18"/>
                <a:gd name="T11" fmla="*/ 15 h 22"/>
                <a:gd name="T12" fmla="*/ 18 w 18"/>
                <a:gd name="T13" fmla="*/ 16 h 22"/>
                <a:gd name="T14" fmla="*/ 14 w 18"/>
                <a:gd name="T15" fmla="*/ 21 h 22"/>
                <a:gd name="T16" fmla="*/ 9 w 18"/>
                <a:gd name="T17" fmla="*/ 22 h 22"/>
                <a:gd name="T18" fmla="*/ 2 w 18"/>
                <a:gd name="T19" fmla="*/ 19 h 22"/>
                <a:gd name="T20" fmla="*/ 0 w 18"/>
                <a:gd name="T21" fmla="*/ 11 h 22"/>
                <a:gd name="T22" fmla="*/ 3 w 18"/>
                <a:gd name="T23" fmla="*/ 3 h 22"/>
                <a:gd name="T24" fmla="*/ 10 w 18"/>
                <a:gd name="T25" fmla="*/ 0 h 22"/>
                <a:gd name="T26" fmla="*/ 15 w 18"/>
                <a:gd name="T27" fmla="*/ 2 h 22"/>
                <a:gd name="T28" fmla="*/ 18 w 18"/>
                <a:gd name="T29" fmla="*/ 10 h 22"/>
                <a:gd name="T30" fmla="*/ 12 w 18"/>
                <a:gd name="T31" fmla="*/ 9 h 22"/>
                <a:gd name="T32" fmla="*/ 12 w 18"/>
                <a:gd name="T33" fmla="*/ 4 h 22"/>
                <a:gd name="T34" fmla="*/ 10 w 18"/>
                <a:gd name="T35" fmla="*/ 1 h 22"/>
                <a:gd name="T36" fmla="*/ 9 w 18"/>
                <a:gd name="T37" fmla="*/ 1 h 22"/>
                <a:gd name="T38" fmla="*/ 7 w 18"/>
                <a:gd name="T39" fmla="*/ 2 h 22"/>
                <a:gd name="T40" fmla="*/ 6 w 18"/>
                <a:gd name="T41" fmla="*/ 8 h 22"/>
                <a:gd name="T42" fmla="*/ 6 w 18"/>
                <a:gd name="T43" fmla="*/ 9 h 22"/>
                <a:gd name="T44" fmla="*/ 12 w 1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3"/>
                    <a:pt x="7" y="15"/>
                    <a:pt x="8" y="17"/>
                  </a:cubicBezTo>
                  <a:cubicBezTo>
                    <a:pt x="9" y="18"/>
                    <a:pt x="11" y="19"/>
                    <a:pt x="12" y="19"/>
                  </a:cubicBezTo>
                  <a:cubicBezTo>
                    <a:pt x="13" y="19"/>
                    <a:pt x="14" y="19"/>
                    <a:pt x="15" y="18"/>
                  </a:cubicBezTo>
                  <a:cubicBezTo>
                    <a:pt x="15" y="18"/>
                    <a:pt x="16" y="17"/>
                    <a:pt x="17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8"/>
                    <a:pt x="15" y="20"/>
                    <a:pt x="14" y="21"/>
                  </a:cubicBezTo>
                  <a:cubicBezTo>
                    <a:pt x="13" y="22"/>
                    <a:pt x="11" y="22"/>
                    <a:pt x="9" y="22"/>
                  </a:cubicBezTo>
                  <a:cubicBezTo>
                    <a:pt x="6" y="22"/>
                    <a:pt x="3" y="21"/>
                    <a:pt x="2" y="19"/>
                  </a:cubicBezTo>
                  <a:cubicBezTo>
                    <a:pt x="0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2" y="0"/>
                    <a:pt x="14" y="0"/>
                    <a:pt x="15" y="2"/>
                  </a:cubicBezTo>
                  <a:cubicBezTo>
                    <a:pt x="17" y="4"/>
                    <a:pt x="18" y="7"/>
                    <a:pt x="18" y="10"/>
                  </a:cubicBezTo>
                  <a:close/>
                  <a:moveTo>
                    <a:pt x="12" y="9"/>
                  </a:moveTo>
                  <a:cubicBezTo>
                    <a:pt x="12" y="6"/>
                    <a:pt x="12" y="4"/>
                    <a:pt x="12" y="4"/>
                  </a:cubicBezTo>
                  <a:cubicBezTo>
                    <a:pt x="11" y="3"/>
                    <a:pt x="11" y="2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31"/>
            <p:cNvSpPr>
              <a:spLocks noEditPoints="1"/>
            </p:cNvSpPr>
            <p:nvPr/>
          </p:nvSpPr>
          <p:spPr bwMode="auto">
            <a:xfrm>
              <a:off x="2558" y="2821"/>
              <a:ext cx="42" cy="52"/>
            </a:xfrm>
            <a:custGeom>
              <a:avLst/>
              <a:gdLst>
                <a:gd name="T0" fmla="*/ 18 w 18"/>
                <a:gd name="T1" fmla="*/ 10 h 22"/>
                <a:gd name="T2" fmla="*/ 6 w 18"/>
                <a:gd name="T3" fmla="*/ 10 h 22"/>
                <a:gd name="T4" fmla="*/ 8 w 18"/>
                <a:gd name="T5" fmla="*/ 17 h 22"/>
                <a:gd name="T6" fmla="*/ 12 w 18"/>
                <a:gd name="T7" fmla="*/ 19 h 22"/>
                <a:gd name="T8" fmla="*/ 14 w 18"/>
                <a:gd name="T9" fmla="*/ 18 h 22"/>
                <a:gd name="T10" fmla="*/ 17 w 18"/>
                <a:gd name="T11" fmla="*/ 15 h 22"/>
                <a:gd name="T12" fmla="*/ 18 w 18"/>
                <a:gd name="T13" fmla="*/ 16 h 22"/>
                <a:gd name="T14" fmla="*/ 14 w 18"/>
                <a:gd name="T15" fmla="*/ 21 h 22"/>
                <a:gd name="T16" fmla="*/ 9 w 18"/>
                <a:gd name="T17" fmla="*/ 22 h 22"/>
                <a:gd name="T18" fmla="*/ 2 w 18"/>
                <a:gd name="T19" fmla="*/ 19 h 22"/>
                <a:gd name="T20" fmla="*/ 0 w 18"/>
                <a:gd name="T21" fmla="*/ 11 h 22"/>
                <a:gd name="T22" fmla="*/ 3 w 18"/>
                <a:gd name="T23" fmla="*/ 3 h 22"/>
                <a:gd name="T24" fmla="*/ 9 w 18"/>
                <a:gd name="T25" fmla="*/ 0 h 22"/>
                <a:gd name="T26" fmla="*/ 15 w 18"/>
                <a:gd name="T27" fmla="*/ 2 h 22"/>
                <a:gd name="T28" fmla="*/ 18 w 18"/>
                <a:gd name="T29" fmla="*/ 10 h 22"/>
                <a:gd name="T30" fmla="*/ 12 w 18"/>
                <a:gd name="T31" fmla="*/ 9 h 22"/>
                <a:gd name="T32" fmla="*/ 12 w 18"/>
                <a:gd name="T33" fmla="*/ 4 h 22"/>
                <a:gd name="T34" fmla="*/ 10 w 18"/>
                <a:gd name="T35" fmla="*/ 1 h 22"/>
                <a:gd name="T36" fmla="*/ 9 w 18"/>
                <a:gd name="T37" fmla="*/ 1 h 22"/>
                <a:gd name="T38" fmla="*/ 7 w 18"/>
                <a:gd name="T39" fmla="*/ 2 h 22"/>
                <a:gd name="T40" fmla="*/ 6 w 18"/>
                <a:gd name="T41" fmla="*/ 8 h 22"/>
                <a:gd name="T42" fmla="*/ 6 w 18"/>
                <a:gd name="T43" fmla="*/ 9 h 22"/>
                <a:gd name="T44" fmla="*/ 12 w 1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3"/>
                    <a:pt x="7" y="15"/>
                    <a:pt x="8" y="17"/>
                  </a:cubicBezTo>
                  <a:cubicBezTo>
                    <a:pt x="9" y="18"/>
                    <a:pt x="10" y="19"/>
                    <a:pt x="12" y="19"/>
                  </a:cubicBezTo>
                  <a:cubicBezTo>
                    <a:pt x="13" y="19"/>
                    <a:pt x="14" y="19"/>
                    <a:pt x="14" y="18"/>
                  </a:cubicBezTo>
                  <a:cubicBezTo>
                    <a:pt x="15" y="18"/>
                    <a:pt x="16" y="17"/>
                    <a:pt x="17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6" y="18"/>
                    <a:pt x="15" y="20"/>
                    <a:pt x="14" y="21"/>
                  </a:cubicBezTo>
                  <a:cubicBezTo>
                    <a:pt x="12" y="22"/>
                    <a:pt x="11" y="22"/>
                    <a:pt x="9" y="22"/>
                  </a:cubicBezTo>
                  <a:cubicBezTo>
                    <a:pt x="6" y="22"/>
                    <a:pt x="3" y="21"/>
                    <a:pt x="2" y="19"/>
                  </a:cubicBezTo>
                  <a:cubicBezTo>
                    <a:pt x="0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9" y="0"/>
                  </a:cubicBezTo>
                  <a:cubicBezTo>
                    <a:pt x="12" y="0"/>
                    <a:pt x="13" y="0"/>
                    <a:pt x="15" y="2"/>
                  </a:cubicBezTo>
                  <a:cubicBezTo>
                    <a:pt x="17" y="4"/>
                    <a:pt x="18" y="7"/>
                    <a:pt x="18" y="10"/>
                  </a:cubicBezTo>
                  <a:close/>
                  <a:moveTo>
                    <a:pt x="12" y="9"/>
                  </a:moveTo>
                  <a:cubicBezTo>
                    <a:pt x="12" y="6"/>
                    <a:pt x="12" y="4"/>
                    <a:pt x="12" y="4"/>
                  </a:cubicBezTo>
                  <a:cubicBezTo>
                    <a:pt x="11" y="3"/>
                    <a:pt x="11" y="2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32"/>
            <p:cNvSpPr/>
            <p:nvPr/>
          </p:nvSpPr>
          <p:spPr bwMode="auto">
            <a:xfrm>
              <a:off x="2605" y="2799"/>
              <a:ext cx="59" cy="74"/>
            </a:xfrm>
            <a:custGeom>
              <a:avLst/>
              <a:gdLst>
                <a:gd name="T0" fmla="*/ 9 w 25"/>
                <a:gd name="T1" fmla="*/ 0 h 31"/>
                <a:gd name="T2" fmla="*/ 9 w 25"/>
                <a:gd name="T3" fmla="*/ 20 h 31"/>
                <a:gd name="T4" fmla="*/ 14 w 25"/>
                <a:gd name="T5" fmla="*/ 15 h 31"/>
                <a:gd name="T6" fmla="*/ 16 w 25"/>
                <a:gd name="T7" fmla="*/ 13 h 31"/>
                <a:gd name="T8" fmla="*/ 16 w 25"/>
                <a:gd name="T9" fmla="*/ 12 h 31"/>
                <a:gd name="T10" fmla="*/ 16 w 25"/>
                <a:gd name="T11" fmla="*/ 11 h 31"/>
                <a:gd name="T12" fmla="*/ 14 w 25"/>
                <a:gd name="T13" fmla="*/ 10 h 31"/>
                <a:gd name="T14" fmla="*/ 14 w 25"/>
                <a:gd name="T15" fmla="*/ 9 h 31"/>
                <a:gd name="T16" fmla="*/ 23 w 25"/>
                <a:gd name="T17" fmla="*/ 9 h 31"/>
                <a:gd name="T18" fmla="*/ 23 w 25"/>
                <a:gd name="T19" fmla="*/ 10 h 31"/>
                <a:gd name="T20" fmla="*/ 21 w 25"/>
                <a:gd name="T21" fmla="*/ 11 h 31"/>
                <a:gd name="T22" fmla="*/ 17 w 25"/>
                <a:gd name="T23" fmla="*/ 14 h 31"/>
                <a:gd name="T24" fmla="*/ 15 w 25"/>
                <a:gd name="T25" fmla="*/ 17 h 31"/>
                <a:gd name="T26" fmla="*/ 20 w 25"/>
                <a:gd name="T27" fmla="*/ 24 h 31"/>
                <a:gd name="T28" fmla="*/ 23 w 25"/>
                <a:gd name="T29" fmla="*/ 29 h 31"/>
                <a:gd name="T30" fmla="*/ 25 w 25"/>
                <a:gd name="T31" fmla="*/ 30 h 31"/>
                <a:gd name="T32" fmla="*/ 25 w 25"/>
                <a:gd name="T33" fmla="*/ 31 h 31"/>
                <a:gd name="T34" fmla="*/ 14 w 25"/>
                <a:gd name="T35" fmla="*/ 31 h 31"/>
                <a:gd name="T36" fmla="*/ 14 w 25"/>
                <a:gd name="T37" fmla="*/ 30 h 31"/>
                <a:gd name="T38" fmla="*/ 15 w 25"/>
                <a:gd name="T39" fmla="*/ 30 h 31"/>
                <a:gd name="T40" fmla="*/ 16 w 25"/>
                <a:gd name="T41" fmla="*/ 29 h 31"/>
                <a:gd name="T42" fmla="*/ 15 w 25"/>
                <a:gd name="T43" fmla="*/ 27 h 31"/>
                <a:gd name="T44" fmla="*/ 10 w 25"/>
                <a:gd name="T45" fmla="*/ 21 h 31"/>
                <a:gd name="T46" fmla="*/ 9 w 25"/>
                <a:gd name="T47" fmla="*/ 22 h 31"/>
                <a:gd name="T48" fmla="*/ 9 w 25"/>
                <a:gd name="T49" fmla="*/ 26 h 31"/>
                <a:gd name="T50" fmla="*/ 9 w 25"/>
                <a:gd name="T51" fmla="*/ 29 h 31"/>
                <a:gd name="T52" fmla="*/ 11 w 25"/>
                <a:gd name="T53" fmla="*/ 30 h 31"/>
                <a:gd name="T54" fmla="*/ 11 w 25"/>
                <a:gd name="T55" fmla="*/ 31 h 31"/>
                <a:gd name="T56" fmla="*/ 0 w 25"/>
                <a:gd name="T57" fmla="*/ 31 h 31"/>
                <a:gd name="T58" fmla="*/ 0 w 25"/>
                <a:gd name="T59" fmla="*/ 30 h 31"/>
                <a:gd name="T60" fmla="*/ 2 w 25"/>
                <a:gd name="T61" fmla="*/ 29 h 31"/>
                <a:gd name="T62" fmla="*/ 3 w 25"/>
                <a:gd name="T63" fmla="*/ 26 h 31"/>
                <a:gd name="T64" fmla="*/ 3 w 25"/>
                <a:gd name="T65" fmla="*/ 4 h 31"/>
                <a:gd name="T66" fmla="*/ 2 w 25"/>
                <a:gd name="T67" fmla="*/ 1 h 31"/>
                <a:gd name="T68" fmla="*/ 0 w 25"/>
                <a:gd name="T69" fmla="*/ 0 h 31"/>
                <a:gd name="T70" fmla="*/ 0 w 25"/>
                <a:gd name="T71" fmla="*/ 0 h 31"/>
                <a:gd name="T72" fmla="*/ 9 w 25"/>
                <a:gd name="T7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" h="31">
                  <a:moveTo>
                    <a:pt x="9" y="0"/>
                  </a:moveTo>
                  <a:cubicBezTo>
                    <a:pt x="9" y="20"/>
                    <a:pt x="9" y="20"/>
                    <a:pt x="9" y="20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4"/>
                    <a:pt x="16" y="13"/>
                    <a:pt x="16" y="13"/>
                  </a:cubicBezTo>
                  <a:cubicBezTo>
                    <a:pt x="16" y="13"/>
                    <a:pt x="16" y="12"/>
                    <a:pt x="16" y="12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0"/>
                    <a:pt x="15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10"/>
                    <a:pt x="22" y="10"/>
                    <a:pt x="21" y="11"/>
                  </a:cubicBezTo>
                  <a:cubicBezTo>
                    <a:pt x="20" y="11"/>
                    <a:pt x="19" y="12"/>
                    <a:pt x="17" y="14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2" y="27"/>
                    <a:pt x="23" y="29"/>
                    <a:pt x="23" y="29"/>
                  </a:cubicBezTo>
                  <a:cubicBezTo>
                    <a:pt x="24" y="30"/>
                    <a:pt x="24" y="30"/>
                    <a:pt x="25" y="30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29"/>
                    <a:pt x="16" y="29"/>
                    <a:pt x="16" y="29"/>
                  </a:cubicBezTo>
                  <a:cubicBezTo>
                    <a:pt x="16" y="29"/>
                    <a:pt x="15" y="28"/>
                    <a:pt x="15" y="27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10" y="30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2" y="29"/>
                    <a:pt x="2" y="29"/>
                  </a:cubicBezTo>
                  <a:cubicBezTo>
                    <a:pt x="2" y="29"/>
                    <a:pt x="3" y="28"/>
                    <a:pt x="3" y="26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2" y="2"/>
                    <a:pt x="2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33"/>
            <p:cNvSpPr>
              <a:spLocks noEditPoints="1"/>
            </p:cNvSpPr>
            <p:nvPr/>
          </p:nvSpPr>
          <p:spPr bwMode="auto">
            <a:xfrm>
              <a:off x="2667" y="2797"/>
              <a:ext cx="26" cy="76"/>
            </a:xfrm>
            <a:custGeom>
              <a:avLst/>
              <a:gdLst>
                <a:gd name="T0" fmla="*/ 9 w 11"/>
                <a:gd name="T1" fmla="*/ 10 h 32"/>
                <a:gd name="T2" fmla="*/ 9 w 11"/>
                <a:gd name="T3" fmla="*/ 27 h 32"/>
                <a:gd name="T4" fmla="*/ 9 w 11"/>
                <a:gd name="T5" fmla="*/ 30 h 32"/>
                <a:gd name="T6" fmla="*/ 11 w 11"/>
                <a:gd name="T7" fmla="*/ 31 h 32"/>
                <a:gd name="T8" fmla="*/ 11 w 11"/>
                <a:gd name="T9" fmla="*/ 32 h 32"/>
                <a:gd name="T10" fmla="*/ 0 w 11"/>
                <a:gd name="T11" fmla="*/ 32 h 32"/>
                <a:gd name="T12" fmla="*/ 0 w 11"/>
                <a:gd name="T13" fmla="*/ 31 h 32"/>
                <a:gd name="T14" fmla="*/ 2 w 11"/>
                <a:gd name="T15" fmla="*/ 30 h 32"/>
                <a:gd name="T16" fmla="*/ 2 w 11"/>
                <a:gd name="T17" fmla="*/ 27 h 32"/>
                <a:gd name="T18" fmla="*/ 2 w 11"/>
                <a:gd name="T19" fmla="*/ 15 h 32"/>
                <a:gd name="T20" fmla="*/ 2 w 11"/>
                <a:gd name="T21" fmla="*/ 12 h 32"/>
                <a:gd name="T22" fmla="*/ 0 w 11"/>
                <a:gd name="T23" fmla="*/ 11 h 32"/>
                <a:gd name="T24" fmla="*/ 0 w 11"/>
                <a:gd name="T25" fmla="*/ 10 h 32"/>
                <a:gd name="T26" fmla="*/ 9 w 11"/>
                <a:gd name="T27" fmla="*/ 10 h 32"/>
                <a:gd name="T28" fmla="*/ 6 w 11"/>
                <a:gd name="T29" fmla="*/ 0 h 32"/>
                <a:gd name="T30" fmla="*/ 8 w 11"/>
                <a:gd name="T31" fmla="*/ 1 h 32"/>
                <a:gd name="T32" fmla="*/ 9 w 11"/>
                <a:gd name="T33" fmla="*/ 3 h 32"/>
                <a:gd name="T34" fmla="*/ 8 w 11"/>
                <a:gd name="T35" fmla="*/ 6 h 32"/>
                <a:gd name="T36" fmla="*/ 6 w 11"/>
                <a:gd name="T37" fmla="*/ 7 h 32"/>
                <a:gd name="T38" fmla="*/ 3 w 11"/>
                <a:gd name="T39" fmla="*/ 6 h 32"/>
                <a:gd name="T40" fmla="*/ 2 w 11"/>
                <a:gd name="T41" fmla="*/ 3 h 32"/>
                <a:gd name="T42" fmla="*/ 3 w 11"/>
                <a:gd name="T43" fmla="*/ 1 h 32"/>
                <a:gd name="T44" fmla="*/ 6 w 11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10" y="31"/>
                    <a:pt x="10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7" y="0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7" y="7"/>
                    <a:pt x="7" y="7"/>
                    <a:pt x="6" y="7"/>
                  </a:cubicBezTo>
                  <a:cubicBezTo>
                    <a:pt x="5" y="7"/>
                    <a:pt x="4" y="7"/>
                    <a:pt x="3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234"/>
            <p:cNvSpPr/>
            <p:nvPr/>
          </p:nvSpPr>
          <p:spPr bwMode="auto">
            <a:xfrm>
              <a:off x="2697" y="2821"/>
              <a:ext cx="57" cy="52"/>
            </a:xfrm>
            <a:custGeom>
              <a:avLst/>
              <a:gdLst>
                <a:gd name="T0" fmla="*/ 9 w 24"/>
                <a:gd name="T1" fmla="*/ 0 h 22"/>
                <a:gd name="T2" fmla="*/ 9 w 24"/>
                <a:gd name="T3" fmla="*/ 3 h 22"/>
                <a:gd name="T4" fmla="*/ 12 w 24"/>
                <a:gd name="T5" fmla="*/ 0 h 22"/>
                <a:gd name="T6" fmla="*/ 16 w 24"/>
                <a:gd name="T7" fmla="*/ 0 h 22"/>
                <a:gd name="T8" fmla="*/ 19 w 24"/>
                <a:gd name="T9" fmla="*/ 1 h 22"/>
                <a:gd name="T10" fmla="*/ 21 w 24"/>
                <a:gd name="T11" fmla="*/ 4 h 22"/>
                <a:gd name="T12" fmla="*/ 21 w 24"/>
                <a:gd name="T13" fmla="*/ 9 h 22"/>
                <a:gd name="T14" fmla="*/ 21 w 24"/>
                <a:gd name="T15" fmla="*/ 17 h 22"/>
                <a:gd name="T16" fmla="*/ 22 w 24"/>
                <a:gd name="T17" fmla="*/ 20 h 22"/>
                <a:gd name="T18" fmla="*/ 24 w 24"/>
                <a:gd name="T19" fmla="*/ 21 h 22"/>
                <a:gd name="T20" fmla="*/ 24 w 24"/>
                <a:gd name="T21" fmla="*/ 22 h 22"/>
                <a:gd name="T22" fmla="*/ 13 w 24"/>
                <a:gd name="T23" fmla="*/ 22 h 22"/>
                <a:gd name="T24" fmla="*/ 13 w 24"/>
                <a:gd name="T25" fmla="*/ 21 h 22"/>
                <a:gd name="T26" fmla="*/ 15 w 24"/>
                <a:gd name="T27" fmla="*/ 20 h 22"/>
                <a:gd name="T28" fmla="*/ 15 w 24"/>
                <a:gd name="T29" fmla="*/ 17 h 22"/>
                <a:gd name="T30" fmla="*/ 15 w 24"/>
                <a:gd name="T31" fmla="*/ 7 h 22"/>
                <a:gd name="T32" fmla="*/ 15 w 24"/>
                <a:gd name="T33" fmla="*/ 4 h 22"/>
                <a:gd name="T34" fmla="*/ 14 w 24"/>
                <a:gd name="T35" fmla="*/ 3 h 22"/>
                <a:gd name="T36" fmla="*/ 13 w 24"/>
                <a:gd name="T37" fmla="*/ 3 h 22"/>
                <a:gd name="T38" fmla="*/ 9 w 24"/>
                <a:gd name="T39" fmla="*/ 6 h 22"/>
                <a:gd name="T40" fmla="*/ 9 w 24"/>
                <a:gd name="T41" fmla="*/ 17 h 22"/>
                <a:gd name="T42" fmla="*/ 10 w 24"/>
                <a:gd name="T43" fmla="*/ 20 h 22"/>
                <a:gd name="T44" fmla="*/ 11 w 24"/>
                <a:gd name="T45" fmla="*/ 21 h 22"/>
                <a:gd name="T46" fmla="*/ 11 w 24"/>
                <a:gd name="T47" fmla="*/ 22 h 22"/>
                <a:gd name="T48" fmla="*/ 0 w 24"/>
                <a:gd name="T49" fmla="*/ 22 h 22"/>
                <a:gd name="T50" fmla="*/ 0 w 24"/>
                <a:gd name="T51" fmla="*/ 21 h 22"/>
                <a:gd name="T52" fmla="*/ 2 w 24"/>
                <a:gd name="T53" fmla="*/ 20 h 22"/>
                <a:gd name="T54" fmla="*/ 3 w 24"/>
                <a:gd name="T55" fmla="*/ 17 h 22"/>
                <a:gd name="T56" fmla="*/ 3 w 24"/>
                <a:gd name="T57" fmla="*/ 5 h 22"/>
                <a:gd name="T58" fmla="*/ 2 w 24"/>
                <a:gd name="T59" fmla="*/ 2 h 22"/>
                <a:gd name="T60" fmla="*/ 0 w 24"/>
                <a:gd name="T61" fmla="*/ 1 h 22"/>
                <a:gd name="T62" fmla="*/ 0 w 24"/>
                <a:gd name="T63" fmla="*/ 0 h 22"/>
                <a:gd name="T64" fmla="*/ 9 w 24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1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2" y="20"/>
                  </a:cubicBezTo>
                  <a:cubicBezTo>
                    <a:pt x="22" y="21"/>
                    <a:pt x="23" y="21"/>
                    <a:pt x="24" y="21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21"/>
                    <a:pt x="14" y="20"/>
                    <a:pt x="15" y="20"/>
                  </a:cubicBezTo>
                  <a:cubicBezTo>
                    <a:pt x="15" y="19"/>
                    <a:pt x="15" y="19"/>
                    <a:pt x="15" y="1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5" y="5"/>
                    <a:pt x="15" y="4"/>
                  </a:cubicBezTo>
                  <a:cubicBezTo>
                    <a:pt x="15" y="4"/>
                    <a:pt x="14" y="3"/>
                    <a:pt x="14" y="3"/>
                  </a:cubicBezTo>
                  <a:cubicBezTo>
                    <a:pt x="14" y="3"/>
                    <a:pt x="13" y="3"/>
                    <a:pt x="13" y="3"/>
                  </a:cubicBezTo>
                  <a:cubicBezTo>
                    <a:pt x="12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10" y="20"/>
                  </a:cubicBezTo>
                  <a:cubicBezTo>
                    <a:pt x="10" y="20"/>
                    <a:pt x="11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3" y="20"/>
                    <a:pt x="3" y="19"/>
                    <a:pt x="3" y="1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3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35"/>
            <p:cNvSpPr>
              <a:spLocks noEditPoints="1"/>
            </p:cNvSpPr>
            <p:nvPr/>
          </p:nvSpPr>
          <p:spPr bwMode="auto">
            <a:xfrm>
              <a:off x="2761" y="2821"/>
              <a:ext cx="50" cy="76"/>
            </a:xfrm>
            <a:custGeom>
              <a:avLst/>
              <a:gdLst>
                <a:gd name="T0" fmla="*/ 13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16 w 21"/>
                <a:gd name="T7" fmla="*/ 3 h 32"/>
                <a:gd name="T8" fmla="*/ 18 w 21"/>
                <a:gd name="T9" fmla="*/ 5 h 32"/>
                <a:gd name="T10" fmla="*/ 19 w 21"/>
                <a:gd name="T11" fmla="*/ 8 h 32"/>
                <a:gd name="T12" fmla="*/ 17 w 21"/>
                <a:gd name="T13" fmla="*/ 12 h 32"/>
                <a:gd name="T14" fmla="*/ 14 w 21"/>
                <a:gd name="T15" fmla="*/ 14 h 32"/>
                <a:gd name="T16" fmla="*/ 10 w 21"/>
                <a:gd name="T17" fmla="*/ 15 h 32"/>
                <a:gd name="T18" fmla="*/ 7 w 21"/>
                <a:gd name="T19" fmla="*/ 15 h 32"/>
                <a:gd name="T20" fmla="*/ 5 w 21"/>
                <a:gd name="T21" fmla="*/ 16 h 32"/>
                <a:gd name="T22" fmla="*/ 5 w 21"/>
                <a:gd name="T23" fmla="*/ 17 h 32"/>
                <a:gd name="T24" fmla="*/ 5 w 21"/>
                <a:gd name="T25" fmla="*/ 19 h 32"/>
                <a:gd name="T26" fmla="*/ 7 w 21"/>
                <a:gd name="T27" fmla="*/ 19 h 32"/>
                <a:gd name="T28" fmla="*/ 11 w 21"/>
                <a:gd name="T29" fmla="*/ 19 h 32"/>
                <a:gd name="T30" fmla="*/ 18 w 21"/>
                <a:gd name="T31" fmla="*/ 20 h 32"/>
                <a:gd name="T32" fmla="*/ 21 w 21"/>
                <a:gd name="T33" fmla="*/ 25 h 32"/>
                <a:gd name="T34" fmla="*/ 19 w 21"/>
                <a:gd name="T35" fmla="*/ 28 h 32"/>
                <a:gd name="T36" fmla="*/ 16 w 21"/>
                <a:gd name="T37" fmla="*/ 31 h 32"/>
                <a:gd name="T38" fmla="*/ 9 w 21"/>
                <a:gd name="T39" fmla="*/ 32 h 32"/>
                <a:gd name="T40" fmla="*/ 4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1 w 21"/>
                <a:gd name="T47" fmla="*/ 26 h 32"/>
                <a:gd name="T48" fmla="*/ 3 w 21"/>
                <a:gd name="T49" fmla="*/ 24 h 32"/>
                <a:gd name="T50" fmla="*/ 1 w 21"/>
                <a:gd name="T51" fmla="*/ 20 h 32"/>
                <a:gd name="T52" fmla="*/ 2 w 21"/>
                <a:gd name="T53" fmla="*/ 17 h 32"/>
                <a:gd name="T54" fmla="*/ 6 w 21"/>
                <a:gd name="T55" fmla="*/ 15 h 32"/>
                <a:gd name="T56" fmla="*/ 1 w 21"/>
                <a:gd name="T57" fmla="*/ 12 h 32"/>
                <a:gd name="T58" fmla="*/ 0 w 21"/>
                <a:gd name="T59" fmla="*/ 7 h 32"/>
                <a:gd name="T60" fmla="*/ 2 w 21"/>
                <a:gd name="T61" fmla="*/ 2 h 32"/>
                <a:gd name="T62" fmla="*/ 9 w 21"/>
                <a:gd name="T63" fmla="*/ 0 h 32"/>
                <a:gd name="T64" fmla="*/ 13 w 21"/>
                <a:gd name="T65" fmla="*/ 0 h 32"/>
                <a:gd name="T66" fmla="*/ 8 w 21"/>
                <a:gd name="T67" fmla="*/ 25 h 32"/>
                <a:gd name="T68" fmla="*/ 5 w 21"/>
                <a:gd name="T69" fmla="*/ 25 h 32"/>
                <a:gd name="T70" fmla="*/ 4 w 21"/>
                <a:gd name="T71" fmla="*/ 27 h 32"/>
                <a:gd name="T72" fmla="*/ 5 w 21"/>
                <a:gd name="T73" fmla="*/ 29 h 32"/>
                <a:gd name="T74" fmla="*/ 10 w 21"/>
                <a:gd name="T75" fmla="*/ 30 h 32"/>
                <a:gd name="T76" fmla="*/ 15 w 21"/>
                <a:gd name="T77" fmla="*/ 29 h 32"/>
                <a:gd name="T78" fmla="*/ 17 w 21"/>
                <a:gd name="T79" fmla="*/ 27 h 32"/>
                <a:gd name="T80" fmla="*/ 17 w 21"/>
                <a:gd name="T81" fmla="*/ 26 h 32"/>
                <a:gd name="T82" fmla="*/ 15 w 21"/>
                <a:gd name="T83" fmla="*/ 25 h 32"/>
                <a:gd name="T84" fmla="*/ 8 w 21"/>
                <a:gd name="T85" fmla="*/ 25 h 32"/>
                <a:gd name="T86" fmla="*/ 9 w 21"/>
                <a:gd name="T87" fmla="*/ 1 h 32"/>
                <a:gd name="T88" fmla="*/ 7 w 21"/>
                <a:gd name="T89" fmla="*/ 2 h 32"/>
                <a:gd name="T90" fmla="*/ 6 w 21"/>
                <a:gd name="T91" fmla="*/ 8 h 32"/>
                <a:gd name="T92" fmla="*/ 7 w 21"/>
                <a:gd name="T93" fmla="*/ 13 h 32"/>
                <a:gd name="T94" fmla="*/ 9 w 21"/>
                <a:gd name="T95" fmla="*/ 14 h 32"/>
                <a:gd name="T96" fmla="*/ 12 w 21"/>
                <a:gd name="T97" fmla="*/ 13 h 32"/>
                <a:gd name="T98" fmla="*/ 12 w 21"/>
                <a:gd name="T99" fmla="*/ 8 h 32"/>
                <a:gd name="T100" fmla="*/ 11 w 21"/>
                <a:gd name="T101" fmla="*/ 2 h 32"/>
                <a:gd name="T102" fmla="*/ 9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3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4"/>
                    <a:pt x="18" y="4"/>
                    <a:pt x="18" y="5"/>
                  </a:cubicBezTo>
                  <a:cubicBezTo>
                    <a:pt x="18" y="6"/>
                    <a:pt x="19" y="7"/>
                    <a:pt x="19" y="8"/>
                  </a:cubicBezTo>
                  <a:cubicBezTo>
                    <a:pt x="19" y="9"/>
                    <a:pt x="18" y="10"/>
                    <a:pt x="17" y="12"/>
                  </a:cubicBezTo>
                  <a:cubicBezTo>
                    <a:pt x="16" y="13"/>
                    <a:pt x="15" y="14"/>
                    <a:pt x="14" y="14"/>
                  </a:cubicBezTo>
                  <a:cubicBezTo>
                    <a:pt x="12" y="15"/>
                    <a:pt x="11" y="15"/>
                    <a:pt x="10" y="15"/>
                  </a:cubicBezTo>
                  <a:cubicBezTo>
                    <a:pt x="10" y="15"/>
                    <a:pt x="9" y="15"/>
                    <a:pt x="7" y="15"/>
                  </a:cubicBezTo>
                  <a:cubicBezTo>
                    <a:pt x="7" y="15"/>
                    <a:pt x="6" y="15"/>
                    <a:pt x="5" y="16"/>
                  </a:cubicBezTo>
                  <a:cubicBezTo>
                    <a:pt x="5" y="16"/>
                    <a:pt x="5" y="17"/>
                    <a:pt x="5" y="17"/>
                  </a:cubicBezTo>
                  <a:cubicBezTo>
                    <a:pt x="5" y="18"/>
                    <a:pt x="5" y="18"/>
                    <a:pt x="5" y="19"/>
                  </a:cubicBezTo>
                  <a:cubicBezTo>
                    <a:pt x="6" y="19"/>
                    <a:pt x="6" y="19"/>
                    <a:pt x="7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5" y="19"/>
                    <a:pt x="17" y="20"/>
                    <a:pt x="18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0" y="27"/>
                    <a:pt x="19" y="28"/>
                  </a:cubicBezTo>
                  <a:cubicBezTo>
                    <a:pt x="19" y="29"/>
                    <a:pt x="18" y="30"/>
                    <a:pt x="16" y="31"/>
                  </a:cubicBezTo>
                  <a:cubicBezTo>
                    <a:pt x="14" y="31"/>
                    <a:pt x="12" y="32"/>
                    <a:pt x="9" y="32"/>
                  </a:cubicBezTo>
                  <a:cubicBezTo>
                    <a:pt x="8" y="32"/>
                    <a:pt x="6" y="32"/>
                    <a:pt x="4" y="31"/>
                  </a:cubicBezTo>
                  <a:cubicBezTo>
                    <a:pt x="3" y="31"/>
                    <a:pt x="1" y="30"/>
                    <a:pt x="1" y="30"/>
                  </a:cubicBezTo>
                  <a:cubicBezTo>
                    <a:pt x="0" y="29"/>
                    <a:pt x="0" y="28"/>
                    <a:pt x="0" y="28"/>
                  </a:cubicBezTo>
                  <a:cubicBezTo>
                    <a:pt x="0" y="27"/>
                    <a:pt x="0" y="26"/>
                    <a:pt x="1" y="26"/>
                  </a:cubicBezTo>
                  <a:cubicBezTo>
                    <a:pt x="1" y="25"/>
                    <a:pt x="2" y="25"/>
                    <a:pt x="3" y="24"/>
                  </a:cubicBezTo>
                  <a:cubicBezTo>
                    <a:pt x="1" y="23"/>
                    <a:pt x="1" y="22"/>
                    <a:pt x="1" y="20"/>
                  </a:cubicBezTo>
                  <a:cubicBezTo>
                    <a:pt x="1" y="19"/>
                    <a:pt x="1" y="18"/>
                    <a:pt x="2" y="17"/>
                  </a:cubicBezTo>
                  <a:cubicBezTo>
                    <a:pt x="3" y="16"/>
                    <a:pt x="4" y="15"/>
                    <a:pt x="6" y="15"/>
                  </a:cubicBezTo>
                  <a:cubicBezTo>
                    <a:pt x="4" y="14"/>
                    <a:pt x="2" y="13"/>
                    <a:pt x="1" y="12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4" y="0"/>
                    <a:pt x="6" y="0"/>
                    <a:pt x="9" y="0"/>
                  </a:cubicBezTo>
                  <a:cubicBezTo>
                    <a:pt x="10" y="0"/>
                    <a:pt x="12" y="0"/>
                    <a:pt x="13" y="0"/>
                  </a:cubicBezTo>
                  <a:close/>
                  <a:moveTo>
                    <a:pt x="8" y="25"/>
                  </a:moveTo>
                  <a:cubicBezTo>
                    <a:pt x="6" y="25"/>
                    <a:pt x="5" y="25"/>
                    <a:pt x="5" y="25"/>
                  </a:cubicBezTo>
                  <a:cubicBezTo>
                    <a:pt x="4" y="26"/>
                    <a:pt x="4" y="26"/>
                    <a:pt x="4" y="27"/>
                  </a:cubicBezTo>
                  <a:cubicBezTo>
                    <a:pt x="4" y="28"/>
                    <a:pt x="4" y="29"/>
                    <a:pt x="5" y="29"/>
                  </a:cubicBezTo>
                  <a:cubicBezTo>
                    <a:pt x="6" y="30"/>
                    <a:pt x="8" y="30"/>
                    <a:pt x="10" y="30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6" y="29"/>
                    <a:pt x="17" y="28"/>
                    <a:pt x="17" y="27"/>
                  </a:cubicBezTo>
                  <a:cubicBezTo>
                    <a:pt x="17" y="27"/>
                    <a:pt x="17" y="26"/>
                    <a:pt x="17" y="26"/>
                  </a:cubicBezTo>
                  <a:cubicBezTo>
                    <a:pt x="16" y="26"/>
                    <a:pt x="16" y="25"/>
                    <a:pt x="15" y="25"/>
                  </a:cubicBezTo>
                  <a:cubicBezTo>
                    <a:pt x="14" y="25"/>
                    <a:pt x="12" y="25"/>
                    <a:pt x="8" y="25"/>
                  </a:cubicBezTo>
                  <a:close/>
                  <a:moveTo>
                    <a:pt x="9" y="1"/>
                  </a:moveTo>
                  <a:cubicBezTo>
                    <a:pt x="8" y="1"/>
                    <a:pt x="8" y="1"/>
                    <a:pt x="7" y="2"/>
                  </a:cubicBezTo>
                  <a:cubicBezTo>
                    <a:pt x="7" y="3"/>
                    <a:pt x="6" y="5"/>
                    <a:pt x="6" y="8"/>
                  </a:cubicBezTo>
                  <a:cubicBezTo>
                    <a:pt x="6" y="10"/>
                    <a:pt x="7" y="12"/>
                    <a:pt x="7" y="13"/>
                  </a:cubicBezTo>
                  <a:cubicBezTo>
                    <a:pt x="8" y="13"/>
                    <a:pt x="8" y="14"/>
                    <a:pt x="9" y="14"/>
                  </a:cubicBezTo>
                  <a:cubicBezTo>
                    <a:pt x="10" y="14"/>
                    <a:pt x="11" y="13"/>
                    <a:pt x="12" y="13"/>
                  </a:cubicBezTo>
                  <a:cubicBezTo>
                    <a:pt x="12" y="12"/>
                    <a:pt x="12" y="10"/>
                    <a:pt x="12" y="8"/>
                  </a:cubicBezTo>
                  <a:cubicBezTo>
                    <a:pt x="12" y="5"/>
                    <a:pt x="12" y="3"/>
                    <a:pt x="11" y="2"/>
                  </a:cubicBezTo>
                  <a:cubicBezTo>
                    <a:pt x="11" y="1"/>
                    <a:pt x="10" y="1"/>
                    <a:pt x="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36"/>
            <p:cNvSpPr>
              <a:spLocks noEditPoints="1"/>
            </p:cNvSpPr>
            <p:nvPr/>
          </p:nvSpPr>
          <p:spPr bwMode="auto">
            <a:xfrm>
              <a:off x="2844" y="2821"/>
              <a:ext cx="50" cy="52"/>
            </a:xfrm>
            <a:custGeom>
              <a:avLst/>
              <a:gdLst>
                <a:gd name="T0" fmla="*/ 12 w 21"/>
                <a:gd name="T1" fmla="*/ 19 h 22"/>
                <a:gd name="T2" fmla="*/ 5 w 21"/>
                <a:gd name="T3" fmla="*/ 22 h 22"/>
                <a:gd name="T4" fmla="*/ 2 w 21"/>
                <a:gd name="T5" fmla="*/ 21 h 22"/>
                <a:gd name="T6" fmla="*/ 0 w 21"/>
                <a:gd name="T7" fmla="*/ 18 h 22"/>
                <a:gd name="T8" fmla="*/ 2 w 21"/>
                <a:gd name="T9" fmla="*/ 13 h 22"/>
                <a:gd name="T10" fmla="*/ 12 w 21"/>
                <a:gd name="T11" fmla="*/ 8 h 22"/>
                <a:gd name="T12" fmla="*/ 12 w 21"/>
                <a:gd name="T13" fmla="*/ 6 h 22"/>
                <a:gd name="T14" fmla="*/ 11 w 21"/>
                <a:gd name="T15" fmla="*/ 3 h 22"/>
                <a:gd name="T16" fmla="*/ 10 w 21"/>
                <a:gd name="T17" fmla="*/ 2 h 22"/>
                <a:gd name="T18" fmla="*/ 9 w 21"/>
                <a:gd name="T19" fmla="*/ 1 h 22"/>
                <a:gd name="T20" fmla="*/ 6 w 21"/>
                <a:gd name="T21" fmla="*/ 2 h 22"/>
                <a:gd name="T22" fmla="*/ 6 w 21"/>
                <a:gd name="T23" fmla="*/ 3 h 22"/>
                <a:gd name="T24" fmla="*/ 6 w 21"/>
                <a:gd name="T25" fmla="*/ 4 h 22"/>
                <a:gd name="T26" fmla="*/ 7 w 21"/>
                <a:gd name="T27" fmla="*/ 6 h 22"/>
                <a:gd name="T28" fmla="*/ 6 w 21"/>
                <a:gd name="T29" fmla="*/ 8 h 22"/>
                <a:gd name="T30" fmla="*/ 4 w 21"/>
                <a:gd name="T31" fmla="*/ 9 h 22"/>
                <a:gd name="T32" fmla="*/ 2 w 21"/>
                <a:gd name="T33" fmla="*/ 8 h 22"/>
                <a:gd name="T34" fmla="*/ 1 w 21"/>
                <a:gd name="T35" fmla="*/ 6 h 22"/>
                <a:gd name="T36" fmla="*/ 2 w 21"/>
                <a:gd name="T37" fmla="*/ 3 h 22"/>
                <a:gd name="T38" fmla="*/ 6 w 21"/>
                <a:gd name="T39" fmla="*/ 0 h 22"/>
                <a:gd name="T40" fmla="*/ 11 w 21"/>
                <a:gd name="T41" fmla="*/ 0 h 22"/>
                <a:gd name="T42" fmla="*/ 15 w 21"/>
                <a:gd name="T43" fmla="*/ 1 h 22"/>
                <a:gd name="T44" fmla="*/ 18 w 21"/>
                <a:gd name="T45" fmla="*/ 4 h 22"/>
                <a:gd name="T46" fmla="*/ 18 w 21"/>
                <a:gd name="T47" fmla="*/ 8 h 22"/>
                <a:gd name="T48" fmla="*/ 18 w 21"/>
                <a:gd name="T49" fmla="*/ 16 h 22"/>
                <a:gd name="T50" fmla="*/ 18 w 21"/>
                <a:gd name="T51" fmla="*/ 18 h 22"/>
                <a:gd name="T52" fmla="*/ 18 w 21"/>
                <a:gd name="T53" fmla="*/ 19 h 22"/>
                <a:gd name="T54" fmla="*/ 19 w 21"/>
                <a:gd name="T55" fmla="*/ 19 h 22"/>
                <a:gd name="T56" fmla="*/ 20 w 21"/>
                <a:gd name="T57" fmla="*/ 18 h 22"/>
                <a:gd name="T58" fmla="*/ 21 w 21"/>
                <a:gd name="T59" fmla="*/ 19 h 22"/>
                <a:gd name="T60" fmla="*/ 19 w 21"/>
                <a:gd name="T61" fmla="*/ 21 h 22"/>
                <a:gd name="T62" fmla="*/ 16 w 21"/>
                <a:gd name="T63" fmla="*/ 22 h 22"/>
                <a:gd name="T64" fmla="*/ 13 w 21"/>
                <a:gd name="T65" fmla="*/ 21 h 22"/>
                <a:gd name="T66" fmla="*/ 12 w 21"/>
                <a:gd name="T67" fmla="*/ 19 h 22"/>
                <a:gd name="T68" fmla="*/ 12 w 21"/>
                <a:gd name="T69" fmla="*/ 17 h 22"/>
                <a:gd name="T70" fmla="*/ 12 w 21"/>
                <a:gd name="T71" fmla="*/ 10 h 22"/>
                <a:gd name="T72" fmla="*/ 7 w 21"/>
                <a:gd name="T73" fmla="*/ 13 h 22"/>
                <a:gd name="T74" fmla="*/ 7 w 21"/>
                <a:gd name="T75" fmla="*/ 16 h 22"/>
                <a:gd name="T76" fmla="*/ 7 w 21"/>
                <a:gd name="T77" fmla="*/ 18 h 22"/>
                <a:gd name="T78" fmla="*/ 9 w 21"/>
                <a:gd name="T79" fmla="*/ 18 h 22"/>
                <a:gd name="T80" fmla="*/ 12 w 21"/>
                <a:gd name="T8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" h="22">
                  <a:moveTo>
                    <a:pt x="12" y="19"/>
                  </a:moveTo>
                  <a:cubicBezTo>
                    <a:pt x="9" y="21"/>
                    <a:pt x="7" y="22"/>
                    <a:pt x="5" y="22"/>
                  </a:cubicBezTo>
                  <a:cubicBezTo>
                    <a:pt x="3" y="22"/>
                    <a:pt x="2" y="22"/>
                    <a:pt x="2" y="21"/>
                  </a:cubicBezTo>
                  <a:cubicBezTo>
                    <a:pt x="1" y="20"/>
                    <a:pt x="0" y="19"/>
                    <a:pt x="0" y="18"/>
                  </a:cubicBezTo>
                  <a:cubicBezTo>
                    <a:pt x="0" y="16"/>
                    <a:pt x="1" y="15"/>
                    <a:pt x="2" y="13"/>
                  </a:cubicBezTo>
                  <a:cubicBezTo>
                    <a:pt x="4" y="12"/>
                    <a:pt x="7" y="10"/>
                    <a:pt x="12" y="8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4"/>
                    <a:pt x="12" y="3"/>
                    <a:pt x="11" y="3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7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7"/>
                    <a:pt x="7" y="7"/>
                    <a:pt x="6" y="8"/>
                  </a:cubicBezTo>
                  <a:cubicBezTo>
                    <a:pt x="6" y="8"/>
                    <a:pt x="5" y="9"/>
                    <a:pt x="4" y="9"/>
                  </a:cubicBezTo>
                  <a:cubicBezTo>
                    <a:pt x="3" y="9"/>
                    <a:pt x="2" y="8"/>
                    <a:pt x="2" y="8"/>
                  </a:cubicBezTo>
                  <a:cubicBezTo>
                    <a:pt x="1" y="7"/>
                    <a:pt x="1" y="7"/>
                    <a:pt x="1" y="6"/>
                  </a:cubicBezTo>
                  <a:cubicBezTo>
                    <a:pt x="1" y="5"/>
                    <a:pt x="1" y="4"/>
                    <a:pt x="2" y="3"/>
                  </a:cubicBezTo>
                  <a:cubicBezTo>
                    <a:pt x="3" y="2"/>
                    <a:pt x="4" y="1"/>
                    <a:pt x="6" y="0"/>
                  </a:cubicBezTo>
                  <a:cubicBezTo>
                    <a:pt x="7" y="0"/>
                    <a:pt x="9" y="0"/>
                    <a:pt x="11" y="0"/>
                  </a:cubicBezTo>
                  <a:cubicBezTo>
                    <a:pt x="13" y="0"/>
                    <a:pt x="14" y="0"/>
                    <a:pt x="15" y="1"/>
                  </a:cubicBezTo>
                  <a:cubicBezTo>
                    <a:pt x="17" y="2"/>
                    <a:pt x="17" y="3"/>
                    <a:pt x="18" y="4"/>
                  </a:cubicBezTo>
                  <a:cubicBezTo>
                    <a:pt x="18" y="4"/>
                    <a:pt x="18" y="6"/>
                    <a:pt x="18" y="8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7"/>
                    <a:pt x="18" y="18"/>
                    <a:pt x="18" y="18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20" y="19"/>
                    <a:pt x="20" y="18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0" y="20"/>
                    <a:pt x="19" y="21"/>
                    <a:pt x="19" y="21"/>
                  </a:cubicBezTo>
                  <a:cubicBezTo>
                    <a:pt x="18" y="22"/>
                    <a:pt x="17" y="22"/>
                    <a:pt x="16" y="22"/>
                  </a:cubicBezTo>
                  <a:cubicBezTo>
                    <a:pt x="15" y="22"/>
                    <a:pt x="14" y="22"/>
                    <a:pt x="13" y="21"/>
                  </a:cubicBezTo>
                  <a:cubicBezTo>
                    <a:pt x="12" y="21"/>
                    <a:pt x="12" y="20"/>
                    <a:pt x="12" y="19"/>
                  </a:cubicBezTo>
                  <a:close/>
                  <a:moveTo>
                    <a:pt x="12" y="17"/>
                  </a:moveTo>
                  <a:cubicBezTo>
                    <a:pt x="12" y="10"/>
                    <a:pt x="12" y="10"/>
                    <a:pt x="12" y="10"/>
                  </a:cubicBezTo>
                  <a:cubicBezTo>
                    <a:pt x="10" y="11"/>
                    <a:pt x="8" y="12"/>
                    <a:pt x="7" y="13"/>
                  </a:cubicBezTo>
                  <a:cubicBezTo>
                    <a:pt x="7" y="14"/>
                    <a:pt x="7" y="15"/>
                    <a:pt x="7" y="16"/>
                  </a:cubicBezTo>
                  <a:cubicBezTo>
                    <a:pt x="7" y="16"/>
                    <a:pt x="7" y="17"/>
                    <a:pt x="7" y="18"/>
                  </a:cubicBezTo>
                  <a:cubicBezTo>
                    <a:pt x="8" y="18"/>
                    <a:pt x="8" y="18"/>
                    <a:pt x="9" y="18"/>
                  </a:cubicBezTo>
                  <a:cubicBezTo>
                    <a:pt x="10" y="18"/>
                    <a:pt x="11" y="18"/>
                    <a:pt x="12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37"/>
            <p:cNvSpPr/>
            <p:nvPr/>
          </p:nvSpPr>
          <p:spPr bwMode="auto">
            <a:xfrm>
              <a:off x="2899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1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2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3 w 23"/>
                <a:gd name="T23" fmla="*/ 22 h 22"/>
                <a:gd name="T24" fmla="*/ 13 w 23"/>
                <a:gd name="T25" fmla="*/ 21 h 22"/>
                <a:gd name="T26" fmla="*/ 14 w 23"/>
                <a:gd name="T27" fmla="*/ 20 h 22"/>
                <a:gd name="T28" fmla="*/ 15 w 23"/>
                <a:gd name="T29" fmla="*/ 17 h 22"/>
                <a:gd name="T30" fmla="*/ 15 w 23"/>
                <a:gd name="T31" fmla="*/ 7 h 22"/>
                <a:gd name="T32" fmla="*/ 14 w 23"/>
                <a:gd name="T33" fmla="*/ 4 h 22"/>
                <a:gd name="T34" fmla="*/ 14 w 23"/>
                <a:gd name="T35" fmla="*/ 3 h 22"/>
                <a:gd name="T36" fmla="*/ 13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3 w 23"/>
                <a:gd name="T55" fmla="*/ 17 h 22"/>
                <a:gd name="T56" fmla="*/ 3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2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5" y="19"/>
                    <a:pt x="15" y="19"/>
                    <a:pt x="15" y="1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5" y="5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3" y="19"/>
                    <a:pt x="3" y="1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38"/>
            <p:cNvSpPr>
              <a:spLocks noEditPoints="1"/>
            </p:cNvSpPr>
            <p:nvPr/>
          </p:nvSpPr>
          <p:spPr bwMode="auto">
            <a:xfrm>
              <a:off x="2962" y="2799"/>
              <a:ext cx="55" cy="74"/>
            </a:xfrm>
            <a:custGeom>
              <a:avLst/>
              <a:gdLst>
                <a:gd name="T0" fmla="*/ 20 w 23"/>
                <a:gd name="T1" fmla="*/ 0 h 31"/>
                <a:gd name="T2" fmla="*/ 20 w 23"/>
                <a:gd name="T3" fmla="*/ 24 h 31"/>
                <a:gd name="T4" fmla="*/ 20 w 23"/>
                <a:gd name="T5" fmla="*/ 27 h 31"/>
                <a:gd name="T6" fmla="*/ 21 w 23"/>
                <a:gd name="T7" fmla="*/ 28 h 31"/>
                <a:gd name="T8" fmla="*/ 23 w 23"/>
                <a:gd name="T9" fmla="*/ 29 h 31"/>
                <a:gd name="T10" fmla="*/ 23 w 23"/>
                <a:gd name="T11" fmla="*/ 30 h 31"/>
                <a:gd name="T12" fmla="*/ 14 w 23"/>
                <a:gd name="T13" fmla="*/ 31 h 31"/>
                <a:gd name="T14" fmla="*/ 14 w 23"/>
                <a:gd name="T15" fmla="*/ 28 h 31"/>
                <a:gd name="T16" fmla="*/ 11 w 23"/>
                <a:gd name="T17" fmla="*/ 31 h 31"/>
                <a:gd name="T18" fmla="*/ 8 w 23"/>
                <a:gd name="T19" fmla="*/ 31 h 31"/>
                <a:gd name="T20" fmla="*/ 2 w 23"/>
                <a:gd name="T21" fmla="*/ 28 h 31"/>
                <a:gd name="T22" fmla="*/ 0 w 23"/>
                <a:gd name="T23" fmla="*/ 20 h 31"/>
                <a:gd name="T24" fmla="*/ 1 w 23"/>
                <a:gd name="T25" fmla="*/ 14 h 31"/>
                <a:gd name="T26" fmla="*/ 4 w 23"/>
                <a:gd name="T27" fmla="*/ 10 h 31"/>
                <a:gd name="T28" fmla="*/ 9 w 23"/>
                <a:gd name="T29" fmla="*/ 9 h 31"/>
                <a:gd name="T30" fmla="*/ 11 w 23"/>
                <a:gd name="T31" fmla="*/ 9 h 31"/>
                <a:gd name="T32" fmla="*/ 14 w 23"/>
                <a:gd name="T33" fmla="*/ 11 h 31"/>
                <a:gd name="T34" fmla="*/ 14 w 23"/>
                <a:gd name="T35" fmla="*/ 5 h 31"/>
                <a:gd name="T36" fmla="*/ 14 w 23"/>
                <a:gd name="T37" fmla="*/ 2 h 31"/>
                <a:gd name="T38" fmla="*/ 13 w 23"/>
                <a:gd name="T39" fmla="*/ 1 h 31"/>
                <a:gd name="T40" fmla="*/ 11 w 23"/>
                <a:gd name="T41" fmla="*/ 0 h 31"/>
                <a:gd name="T42" fmla="*/ 11 w 23"/>
                <a:gd name="T43" fmla="*/ 0 h 31"/>
                <a:gd name="T44" fmla="*/ 20 w 23"/>
                <a:gd name="T45" fmla="*/ 0 h 31"/>
                <a:gd name="T46" fmla="*/ 14 w 23"/>
                <a:gd name="T47" fmla="*/ 14 h 31"/>
                <a:gd name="T48" fmla="*/ 10 w 23"/>
                <a:gd name="T49" fmla="*/ 11 h 31"/>
                <a:gd name="T50" fmla="*/ 8 w 23"/>
                <a:gd name="T51" fmla="*/ 11 h 31"/>
                <a:gd name="T52" fmla="*/ 7 w 23"/>
                <a:gd name="T53" fmla="*/ 14 h 31"/>
                <a:gd name="T54" fmla="*/ 6 w 23"/>
                <a:gd name="T55" fmla="*/ 19 h 31"/>
                <a:gd name="T56" fmla="*/ 7 w 23"/>
                <a:gd name="T57" fmla="*/ 25 h 31"/>
                <a:gd name="T58" fmla="*/ 9 w 23"/>
                <a:gd name="T59" fmla="*/ 28 h 31"/>
                <a:gd name="T60" fmla="*/ 10 w 23"/>
                <a:gd name="T61" fmla="*/ 29 h 31"/>
                <a:gd name="T62" fmla="*/ 14 w 23"/>
                <a:gd name="T63" fmla="*/ 25 h 31"/>
                <a:gd name="T64" fmla="*/ 14 w 23"/>
                <a:gd name="T65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31">
                  <a:moveTo>
                    <a:pt x="20" y="0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20" y="26"/>
                    <a:pt x="20" y="27"/>
                    <a:pt x="20" y="27"/>
                  </a:cubicBezTo>
                  <a:cubicBezTo>
                    <a:pt x="20" y="28"/>
                    <a:pt x="21" y="28"/>
                    <a:pt x="21" y="28"/>
                  </a:cubicBezTo>
                  <a:cubicBezTo>
                    <a:pt x="21" y="29"/>
                    <a:pt x="22" y="29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3" y="29"/>
                    <a:pt x="12" y="30"/>
                    <a:pt x="11" y="31"/>
                  </a:cubicBezTo>
                  <a:cubicBezTo>
                    <a:pt x="10" y="31"/>
                    <a:pt x="9" y="31"/>
                    <a:pt x="8" y="31"/>
                  </a:cubicBezTo>
                  <a:cubicBezTo>
                    <a:pt x="5" y="31"/>
                    <a:pt x="3" y="30"/>
                    <a:pt x="2" y="28"/>
                  </a:cubicBezTo>
                  <a:cubicBezTo>
                    <a:pt x="0" y="26"/>
                    <a:pt x="0" y="23"/>
                    <a:pt x="0" y="20"/>
                  </a:cubicBezTo>
                  <a:cubicBezTo>
                    <a:pt x="0" y="18"/>
                    <a:pt x="0" y="16"/>
                    <a:pt x="1" y="14"/>
                  </a:cubicBezTo>
                  <a:cubicBezTo>
                    <a:pt x="2" y="12"/>
                    <a:pt x="3" y="11"/>
                    <a:pt x="4" y="10"/>
                  </a:cubicBezTo>
                  <a:cubicBezTo>
                    <a:pt x="5" y="9"/>
                    <a:pt x="7" y="9"/>
                    <a:pt x="9" y="9"/>
                  </a:cubicBezTo>
                  <a:cubicBezTo>
                    <a:pt x="10" y="9"/>
                    <a:pt x="10" y="9"/>
                    <a:pt x="11" y="9"/>
                  </a:cubicBezTo>
                  <a:cubicBezTo>
                    <a:pt x="12" y="10"/>
                    <a:pt x="13" y="10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2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20" y="0"/>
                  </a:lnTo>
                  <a:close/>
                  <a:moveTo>
                    <a:pt x="14" y="14"/>
                  </a:moveTo>
                  <a:cubicBezTo>
                    <a:pt x="13" y="12"/>
                    <a:pt x="11" y="11"/>
                    <a:pt x="10" y="11"/>
                  </a:cubicBezTo>
                  <a:cubicBezTo>
                    <a:pt x="9" y="11"/>
                    <a:pt x="9" y="11"/>
                    <a:pt x="8" y="11"/>
                  </a:cubicBezTo>
                  <a:cubicBezTo>
                    <a:pt x="8" y="12"/>
                    <a:pt x="7" y="13"/>
                    <a:pt x="7" y="14"/>
                  </a:cubicBezTo>
                  <a:cubicBezTo>
                    <a:pt x="7" y="15"/>
                    <a:pt x="6" y="17"/>
                    <a:pt x="6" y="19"/>
                  </a:cubicBezTo>
                  <a:cubicBezTo>
                    <a:pt x="6" y="22"/>
                    <a:pt x="7" y="24"/>
                    <a:pt x="7" y="25"/>
                  </a:cubicBezTo>
                  <a:cubicBezTo>
                    <a:pt x="7" y="27"/>
                    <a:pt x="8" y="28"/>
                    <a:pt x="9" y="28"/>
                  </a:cubicBezTo>
                  <a:cubicBezTo>
                    <a:pt x="9" y="28"/>
                    <a:pt x="9" y="29"/>
                    <a:pt x="10" y="29"/>
                  </a:cubicBezTo>
                  <a:cubicBezTo>
                    <a:pt x="11" y="29"/>
                    <a:pt x="13" y="28"/>
                    <a:pt x="14" y="25"/>
                  </a:cubicBezTo>
                  <a:lnTo>
                    <a:pt x="14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39"/>
            <p:cNvSpPr>
              <a:spLocks noEditPoints="1"/>
            </p:cNvSpPr>
            <p:nvPr/>
          </p:nvSpPr>
          <p:spPr bwMode="auto">
            <a:xfrm>
              <a:off x="3041" y="2797"/>
              <a:ext cx="78" cy="76"/>
            </a:xfrm>
            <a:custGeom>
              <a:avLst/>
              <a:gdLst>
                <a:gd name="T0" fmla="*/ 20 w 33"/>
                <a:gd name="T1" fmla="*/ 23 h 32"/>
                <a:gd name="T2" fmla="*/ 9 w 33"/>
                <a:gd name="T3" fmla="*/ 23 h 32"/>
                <a:gd name="T4" fmla="*/ 7 w 33"/>
                <a:gd name="T5" fmla="*/ 26 h 32"/>
                <a:gd name="T6" fmla="*/ 7 w 33"/>
                <a:gd name="T7" fmla="*/ 28 h 32"/>
                <a:gd name="T8" fmla="*/ 8 w 33"/>
                <a:gd name="T9" fmla="*/ 30 h 32"/>
                <a:gd name="T10" fmla="*/ 11 w 33"/>
                <a:gd name="T11" fmla="*/ 31 h 32"/>
                <a:gd name="T12" fmla="*/ 11 w 33"/>
                <a:gd name="T13" fmla="*/ 32 h 32"/>
                <a:gd name="T14" fmla="*/ 0 w 33"/>
                <a:gd name="T15" fmla="*/ 32 h 32"/>
                <a:gd name="T16" fmla="*/ 0 w 33"/>
                <a:gd name="T17" fmla="*/ 31 h 32"/>
                <a:gd name="T18" fmla="*/ 3 w 33"/>
                <a:gd name="T19" fmla="*/ 29 h 32"/>
                <a:gd name="T20" fmla="*/ 6 w 33"/>
                <a:gd name="T21" fmla="*/ 25 h 32"/>
                <a:gd name="T22" fmla="*/ 17 w 33"/>
                <a:gd name="T23" fmla="*/ 0 h 32"/>
                <a:gd name="T24" fmla="*/ 17 w 33"/>
                <a:gd name="T25" fmla="*/ 0 h 32"/>
                <a:gd name="T26" fmla="*/ 29 w 33"/>
                <a:gd name="T27" fmla="*/ 25 h 32"/>
                <a:gd name="T28" fmla="*/ 31 w 33"/>
                <a:gd name="T29" fmla="*/ 30 h 32"/>
                <a:gd name="T30" fmla="*/ 33 w 33"/>
                <a:gd name="T31" fmla="*/ 31 h 32"/>
                <a:gd name="T32" fmla="*/ 33 w 33"/>
                <a:gd name="T33" fmla="*/ 32 h 32"/>
                <a:gd name="T34" fmla="*/ 18 w 33"/>
                <a:gd name="T35" fmla="*/ 32 h 32"/>
                <a:gd name="T36" fmla="*/ 18 w 33"/>
                <a:gd name="T37" fmla="*/ 31 h 32"/>
                <a:gd name="T38" fmla="*/ 19 w 33"/>
                <a:gd name="T39" fmla="*/ 31 h 32"/>
                <a:gd name="T40" fmla="*/ 22 w 33"/>
                <a:gd name="T41" fmla="*/ 30 h 32"/>
                <a:gd name="T42" fmla="*/ 22 w 33"/>
                <a:gd name="T43" fmla="*/ 29 h 32"/>
                <a:gd name="T44" fmla="*/ 22 w 33"/>
                <a:gd name="T45" fmla="*/ 28 h 32"/>
                <a:gd name="T46" fmla="*/ 21 w 33"/>
                <a:gd name="T47" fmla="*/ 27 h 32"/>
                <a:gd name="T48" fmla="*/ 20 w 33"/>
                <a:gd name="T49" fmla="*/ 23 h 32"/>
                <a:gd name="T50" fmla="*/ 19 w 33"/>
                <a:gd name="T51" fmla="*/ 21 h 32"/>
                <a:gd name="T52" fmla="*/ 14 w 33"/>
                <a:gd name="T53" fmla="*/ 10 h 32"/>
                <a:gd name="T54" fmla="*/ 9 w 33"/>
                <a:gd name="T55" fmla="*/ 21 h 32"/>
                <a:gd name="T56" fmla="*/ 19 w 33"/>
                <a:gd name="T57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" h="32">
                  <a:moveTo>
                    <a:pt x="20" y="23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7"/>
                    <a:pt x="7" y="28"/>
                    <a:pt x="7" y="28"/>
                  </a:cubicBezTo>
                  <a:cubicBezTo>
                    <a:pt x="7" y="29"/>
                    <a:pt x="7" y="30"/>
                    <a:pt x="8" y="30"/>
                  </a:cubicBezTo>
                  <a:cubicBezTo>
                    <a:pt x="8" y="31"/>
                    <a:pt x="9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2" y="31"/>
                    <a:pt x="2" y="30"/>
                    <a:pt x="3" y="29"/>
                  </a:cubicBezTo>
                  <a:cubicBezTo>
                    <a:pt x="4" y="29"/>
                    <a:pt x="5" y="27"/>
                    <a:pt x="6" y="25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30" y="28"/>
                    <a:pt x="31" y="29"/>
                    <a:pt x="31" y="30"/>
                  </a:cubicBezTo>
                  <a:cubicBezTo>
                    <a:pt x="32" y="30"/>
                    <a:pt x="33" y="31"/>
                    <a:pt x="33" y="31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0" y="31"/>
                    <a:pt x="21" y="31"/>
                    <a:pt x="22" y="30"/>
                  </a:cubicBezTo>
                  <a:cubicBezTo>
                    <a:pt x="22" y="30"/>
                    <a:pt x="22" y="30"/>
                    <a:pt x="22" y="29"/>
                  </a:cubicBezTo>
                  <a:cubicBezTo>
                    <a:pt x="22" y="29"/>
                    <a:pt x="22" y="29"/>
                    <a:pt x="22" y="28"/>
                  </a:cubicBezTo>
                  <a:cubicBezTo>
                    <a:pt x="22" y="28"/>
                    <a:pt x="22" y="28"/>
                    <a:pt x="21" y="27"/>
                  </a:cubicBezTo>
                  <a:lnTo>
                    <a:pt x="20" y="23"/>
                  </a:lnTo>
                  <a:close/>
                  <a:moveTo>
                    <a:pt x="19" y="21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9" y="21"/>
                    <a:pt x="9" y="21"/>
                    <a:pt x="9" y="21"/>
                  </a:cubicBezTo>
                  <a:lnTo>
                    <a:pt x="19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40"/>
            <p:cNvSpPr/>
            <p:nvPr/>
          </p:nvSpPr>
          <p:spPr bwMode="auto">
            <a:xfrm>
              <a:off x="3126" y="2821"/>
              <a:ext cx="42" cy="52"/>
            </a:xfrm>
            <a:custGeom>
              <a:avLst/>
              <a:gdLst>
                <a:gd name="T0" fmla="*/ 17 w 18"/>
                <a:gd name="T1" fmla="*/ 16 h 22"/>
                <a:gd name="T2" fmla="*/ 18 w 18"/>
                <a:gd name="T3" fmla="*/ 17 h 22"/>
                <a:gd name="T4" fmla="*/ 14 w 18"/>
                <a:gd name="T5" fmla="*/ 21 h 22"/>
                <a:gd name="T6" fmla="*/ 9 w 18"/>
                <a:gd name="T7" fmla="*/ 22 h 22"/>
                <a:gd name="T8" fmla="*/ 2 w 18"/>
                <a:gd name="T9" fmla="*/ 19 h 22"/>
                <a:gd name="T10" fmla="*/ 0 w 18"/>
                <a:gd name="T11" fmla="*/ 11 h 22"/>
                <a:gd name="T12" fmla="*/ 2 w 18"/>
                <a:gd name="T13" fmla="*/ 4 h 22"/>
                <a:gd name="T14" fmla="*/ 10 w 18"/>
                <a:gd name="T15" fmla="*/ 0 h 22"/>
                <a:gd name="T16" fmla="*/ 15 w 18"/>
                <a:gd name="T17" fmla="*/ 1 h 22"/>
                <a:gd name="T18" fmla="*/ 17 w 18"/>
                <a:gd name="T19" fmla="*/ 5 h 22"/>
                <a:gd name="T20" fmla="*/ 16 w 18"/>
                <a:gd name="T21" fmla="*/ 7 h 22"/>
                <a:gd name="T22" fmla="*/ 14 w 18"/>
                <a:gd name="T23" fmla="*/ 8 h 22"/>
                <a:gd name="T24" fmla="*/ 12 w 18"/>
                <a:gd name="T25" fmla="*/ 7 h 22"/>
                <a:gd name="T26" fmla="*/ 11 w 18"/>
                <a:gd name="T27" fmla="*/ 4 h 22"/>
                <a:gd name="T28" fmla="*/ 10 w 18"/>
                <a:gd name="T29" fmla="*/ 2 h 22"/>
                <a:gd name="T30" fmla="*/ 9 w 18"/>
                <a:gd name="T31" fmla="*/ 1 h 22"/>
                <a:gd name="T32" fmla="*/ 7 w 18"/>
                <a:gd name="T33" fmla="*/ 2 h 22"/>
                <a:gd name="T34" fmla="*/ 6 w 18"/>
                <a:gd name="T35" fmla="*/ 8 h 22"/>
                <a:gd name="T36" fmla="*/ 7 w 18"/>
                <a:gd name="T37" fmla="*/ 14 h 22"/>
                <a:gd name="T38" fmla="*/ 10 w 18"/>
                <a:gd name="T39" fmla="*/ 18 h 22"/>
                <a:gd name="T40" fmla="*/ 13 w 18"/>
                <a:gd name="T41" fmla="*/ 19 h 22"/>
                <a:gd name="T42" fmla="*/ 15 w 18"/>
                <a:gd name="T43" fmla="*/ 18 h 22"/>
                <a:gd name="T44" fmla="*/ 17 w 18"/>
                <a:gd name="T45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7" y="16"/>
                  </a:moveTo>
                  <a:cubicBezTo>
                    <a:pt x="18" y="17"/>
                    <a:pt x="18" y="17"/>
                    <a:pt x="18" y="17"/>
                  </a:cubicBezTo>
                  <a:cubicBezTo>
                    <a:pt x="17" y="19"/>
                    <a:pt x="16" y="20"/>
                    <a:pt x="14" y="21"/>
                  </a:cubicBezTo>
                  <a:cubicBezTo>
                    <a:pt x="13" y="22"/>
                    <a:pt x="11" y="22"/>
                    <a:pt x="9" y="22"/>
                  </a:cubicBezTo>
                  <a:cubicBezTo>
                    <a:pt x="6" y="22"/>
                    <a:pt x="4" y="21"/>
                    <a:pt x="2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6"/>
                    <a:pt x="2" y="4"/>
                  </a:cubicBezTo>
                  <a:cubicBezTo>
                    <a:pt x="4" y="1"/>
                    <a:pt x="7" y="0"/>
                    <a:pt x="10" y="0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17" y="2"/>
                    <a:pt x="17" y="4"/>
                    <a:pt x="17" y="5"/>
                  </a:cubicBezTo>
                  <a:cubicBezTo>
                    <a:pt x="17" y="6"/>
                    <a:pt x="17" y="7"/>
                    <a:pt x="16" y="7"/>
                  </a:cubicBezTo>
                  <a:cubicBezTo>
                    <a:pt x="16" y="8"/>
                    <a:pt x="15" y="8"/>
                    <a:pt x="14" y="8"/>
                  </a:cubicBezTo>
                  <a:cubicBezTo>
                    <a:pt x="13" y="8"/>
                    <a:pt x="13" y="8"/>
                    <a:pt x="12" y="7"/>
                  </a:cubicBezTo>
                  <a:cubicBezTo>
                    <a:pt x="11" y="6"/>
                    <a:pt x="11" y="5"/>
                    <a:pt x="11" y="4"/>
                  </a:cubicBezTo>
                  <a:cubicBezTo>
                    <a:pt x="11" y="3"/>
                    <a:pt x="11" y="2"/>
                    <a:pt x="10" y="2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2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10"/>
                    <a:pt x="6" y="12"/>
                    <a:pt x="7" y="14"/>
                  </a:cubicBezTo>
                  <a:cubicBezTo>
                    <a:pt x="8" y="15"/>
                    <a:pt x="8" y="17"/>
                    <a:pt x="10" y="18"/>
                  </a:cubicBezTo>
                  <a:cubicBezTo>
                    <a:pt x="10" y="18"/>
                    <a:pt x="11" y="19"/>
                    <a:pt x="13" y="19"/>
                  </a:cubicBezTo>
                  <a:cubicBezTo>
                    <a:pt x="13" y="19"/>
                    <a:pt x="14" y="19"/>
                    <a:pt x="15" y="18"/>
                  </a:cubicBezTo>
                  <a:cubicBezTo>
                    <a:pt x="15" y="18"/>
                    <a:pt x="16" y="17"/>
                    <a:pt x="17" y="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41"/>
            <p:cNvSpPr/>
            <p:nvPr/>
          </p:nvSpPr>
          <p:spPr bwMode="auto">
            <a:xfrm>
              <a:off x="3173" y="2802"/>
              <a:ext cx="33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9 w 14"/>
                <a:gd name="T13" fmla="*/ 26 h 30"/>
                <a:gd name="T14" fmla="*/ 10 w 14"/>
                <a:gd name="T15" fmla="*/ 27 h 30"/>
                <a:gd name="T16" fmla="*/ 11 w 14"/>
                <a:gd name="T17" fmla="*/ 27 h 30"/>
                <a:gd name="T18" fmla="*/ 13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5 w 14"/>
                <a:gd name="T25" fmla="*/ 29 h 30"/>
                <a:gd name="T26" fmla="*/ 3 w 14"/>
                <a:gd name="T27" fmla="*/ 26 h 30"/>
                <a:gd name="T28" fmla="*/ 3 w 14"/>
                <a:gd name="T29" fmla="*/ 22 h 30"/>
                <a:gd name="T30" fmla="*/ 3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5 w 14"/>
                <a:gd name="T37" fmla="*/ 5 h 30"/>
                <a:gd name="T38" fmla="*/ 8 w 14"/>
                <a:gd name="T39" fmla="*/ 0 h 30"/>
                <a:gd name="T40" fmla="*/ 9 w 14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0" y="27"/>
                    <a:pt x="10" y="27"/>
                    <a:pt x="11" y="27"/>
                  </a:cubicBezTo>
                  <a:cubicBezTo>
                    <a:pt x="12" y="27"/>
                    <a:pt x="12" y="27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7" y="30"/>
                    <a:pt x="5" y="30"/>
                    <a:pt x="5" y="29"/>
                  </a:cubicBezTo>
                  <a:cubicBezTo>
                    <a:pt x="4" y="28"/>
                    <a:pt x="3" y="27"/>
                    <a:pt x="3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3" y="7"/>
                    <a:pt x="5" y="5"/>
                  </a:cubicBezTo>
                  <a:cubicBezTo>
                    <a:pt x="6" y="4"/>
                    <a:pt x="7" y="2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42"/>
            <p:cNvSpPr>
              <a:spLocks noEditPoints="1"/>
            </p:cNvSpPr>
            <p:nvPr/>
          </p:nvSpPr>
          <p:spPr bwMode="auto">
            <a:xfrm>
              <a:off x="3209" y="2797"/>
              <a:ext cx="28" cy="76"/>
            </a:xfrm>
            <a:custGeom>
              <a:avLst/>
              <a:gdLst>
                <a:gd name="T0" fmla="*/ 9 w 12"/>
                <a:gd name="T1" fmla="*/ 10 h 32"/>
                <a:gd name="T2" fmla="*/ 9 w 12"/>
                <a:gd name="T3" fmla="*/ 27 h 32"/>
                <a:gd name="T4" fmla="*/ 10 w 12"/>
                <a:gd name="T5" fmla="*/ 30 h 32"/>
                <a:gd name="T6" fmla="*/ 12 w 12"/>
                <a:gd name="T7" fmla="*/ 31 h 32"/>
                <a:gd name="T8" fmla="*/ 12 w 12"/>
                <a:gd name="T9" fmla="*/ 32 h 32"/>
                <a:gd name="T10" fmla="*/ 0 w 12"/>
                <a:gd name="T11" fmla="*/ 32 h 32"/>
                <a:gd name="T12" fmla="*/ 0 w 12"/>
                <a:gd name="T13" fmla="*/ 31 h 32"/>
                <a:gd name="T14" fmla="*/ 3 w 12"/>
                <a:gd name="T15" fmla="*/ 30 h 32"/>
                <a:gd name="T16" fmla="*/ 3 w 12"/>
                <a:gd name="T17" fmla="*/ 27 h 32"/>
                <a:gd name="T18" fmla="*/ 3 w 12"/>
                <a:gd name="T19" fmla="*/ 15 h 32"/>
                <a:gd name="T20" fmla="*/ 2 w 12"/>
                <a:gd name="T21" fmla="*/ 12 h 32"/>
                <a:gd name="T22" fmla="*/ 0 w 12"/>
                <a:gd name="T23" fmla="*/ 11 h 32"/>
                <a:gd name="T24" fmla="*/ 0 w 12"/>
                <a:gd name="T25" fmla="*/ 10 h 32"/>
                <a:gd name="T26" fmla="*/ 9 w 12"/>
                <a:gd name="T27" fmla="*/ 10 h 32"/>
                <a:gd name="T28" fmla="*/ 6 w 12"/>
                <a:gd name="T29" fmla="*/ 0 h 32"/>
                <a:gd name="T30" fmla="*/ 9 w 12"/>
                <a:gd name="T31" fmla="*/ 1 h 32"/>
                <a:gd name="T32" fmla="*/ 10 w 12"/>
                <a:gd name="T33" fmla="*/ 3 h 32"/>
                <a:gd name="T34" fmla="*/ 9 w 12"/>
                <a:gd name="T35" fmla="*/ 6 h 32"/>
                <a:gd name="T36" fmla="*/ 6 w 12"/>
                <a:gd name="T37" fmla="*/ 7 h 32"/>
                <a:gd name="T38" fmla="*/ 4 w 12"/>
                <a:gd name="T39" fmla="*/ 6 h 32"/>
                <a:gd name="T40" fmla="*/ 3 w 12"/>
                <a:gd name="T41" fmla="*/ 3 h 32"/>
                <a:gd name="T42" fmla="*/ 4 w 12"/>
                <a:gd name="T43" fmla="*/ 1 h 32"/>
                <a:gd name="T44" fmla="*/ 6 w 12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10" y="30"/>
                    <a:pt x="10" y="30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3" y="30"/>
                  </a:cubicBezTo>
                  <a:cubicBezTo>
                    <a:pt x="3" y="30"/>
                    <a:pt x="3" y="29"/>
                    <a:pt x="3" y="2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2" y="12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8" y="0"/>
                    <a:pt x="9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0" y="4"/>
                    <a:pt x="9" y="5"/>
                    <a:pt x="9" y="6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3" y="5"/>
                    <a:pt x="3" y="4"/>
                    <a:pt x="3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43"/>
            <p:cNvSpPr/>
            <p:nvPr/>
          </p:nvSpPr>
          <p:spPr bwMode="auto">
            <a:xfrm>
              <a:off x="3242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1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5 w 23"/>
                <a:gd name="T29" fmla="*/ 17 h 22"/>
                <a:gd name="T30" fmla="*/ 15 w 23"/>
                <a:gd name="T31" fmla="*/ 7 h 22"/>
                <a:gd name="T32" fmla="*/ 14 w 23"/>
                <a:gd name="T33" fmla="*/ 4 h 22"/>
                <a:gd name="T34" fmla="*/ 14 w 23"/>
                <a:gd name="T35" fmla="*/ 3 h 22"/>
                <a:gd name="T36" fmla="*/ 13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4" y="19"/>
                    <a:pt x="15" y="19"/>
                    <a:pt x="15" y="1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4" y="5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44"/>
            <p:cNvSpPr>
              <a:spLocks noEditPoints="1"/>
            </p:cNvSpPr>
            <p:nvPr/>
          </p:nvSpPr>
          <p:spPr bwMode="auto">
            <a:xfrm>
              <a:off x="3303" y="2821"/>
              <a:ext cx="50" cy="76"/>
            </a:xfrm>
            <a:custGeom>
              <a:avLst/>
              <a:gdLst>
                <a:gd name="T0" fmla="*/ 14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17 w 21"/>
                <a:gd name="T7" fmla="*/ 3 h 32"/>
                <a:gd name="T8" fmla="*/ 19 w 21"/>
                <a:gd name="T9" fmla="*/ 5 h 32"/>
                <a:gd name="T10" fmla="*/ 19 w 21"/>
                <a:gd name="T11" fmla="*/ 8 h 32"/>
                <a:gd name="T12" fmla="*/ 18 w 21"/>
                <a:gd name="T13" fmla="*/ 12 h 32"/>
                <a:gd name="T14" fmla="*/ 15 w 21"/>
                <a:gd name="T15" fmla="*/ 14 h 32"/>
                <a:gd name="T16" fmla="*/ 11 w 21"/>
                <a:gd name="T17" fmla="*/ 15 h 32"/>
                <a:gd name="T18" fmla="*/ 8 w 21"/>
                <a:gd name="T19" fmla="*/ 15 h 32"/>
                <a:gd name="T20" fmla="*/ 6 w 21"/>
                <a:gd name="T21" fmla="*/ 16 h 32"/>
                <a:gd name="T22" fmla="*/ 5 w 21"/>
                <a:gd name="T23" fmla="*/ 17 h 32"/>
                <a:gd name="T24" fmla="*/ 6 w 21"/>
                <a:gd name="T25" fmla="*/ 19 h 32"/>
                <a:gd name="T26" fmla="*/ 8 w 21"/>
                <a:gd name="T27" fmla="*/ 19 h 32"/>
                <a:gd name="T28" fmla="*/ 12 w 21"/>
                <a:gd name="T29" fmla="*/ 19 h 32"/>
                <a:gd name="T30" fmla="*/ 19 w 21"/>
                <a:gd name="T31" fmla="*/ 20 h 32"/>
                <a:gd name="T32" fmla="*/ 21 w 21"/>
                <a:gd name="T33" fmla="*/ 25 h 32"/>
                <a:gd name="T34" fmla="*/ 20 w 21"/>
                <a:gd name="T35" fmla="*/ 28 h 32"/>
                <a:gd name="T36" fmla="*/ 17 w 21"/>
                <a:gd name="T37" fmla="*/ 31 h 32"/>
                <a:gd name="T38" fmla="*/ 10 w 21"/>
                <a:gd name="T39" fmla="*/ 32 h 32"/>
                <a:gd name="T40" fmla="*/ 5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1 w 21"/>
                <a:gd name="T47" fmla="*/ 26 h 32"/>
                <a:gd name="T48" fmla="*/ 4 w 21"/>
                <a:gd name="T49" fmla="*/ 24 h 32"/>
                <a:gd name="T50" fmla="*/ 1 w 21"/>
                <a:gd name="T51" fmla="*/ 20 h 32"/>
                <a:gd name="T52" fmla="*/ 2 w 21"/>
                <a:gd name="T53" fmla="*/ 17 h 32"/>
                <a:gd name="T54" fmla="*/ 6 w 21"/>
                <a:gd name="T55" fmla="*/ 15 h 32"/>
                <a:gd name="T56" fmla="*/ 2 w 21"/>
                <a:gd name="T57" fmla="*/ 12 h 32"/>
                <a:gd name="T58" fmla="*/ 0 w 21"/>
                <a:gd name="T59" fmla="*/ 7 h 32"/>
                <a:gd name="T60" fmla="*/ 3 w 21"/>
                <a:gd name="T61" fmla="*/ 2 h 32"/>
                <a:gd name="T62" fmla="*/ 10 w 21"/>
                <a:gd name="T63" fmla="*/ 0 h 32"/>
                <a:gd name="T64" fmla="*/ 14 w 21"/>
                <a:gd name="T65" fmla="*/ 0 h 32"/>
                <a:gd name="T66" fmla="*/ 9 w 21"/>
                <a:gd name="T67" fmla="*/ 25 h 32"/>
                <a:gd name="T68" fmla="*/ 6 w 21"/>
                <a:gd name="T69" fmla="*/ 25 h 32"/>
                <a:gd name="T70" fmla="*/ 4 w 21"/>
                <a:gd name="T71" fmla="*/ 27 h 32"/>
                <a:gd name="T72" fmla="*/ 6 w 21"/>
                <a:gd name="T73" fmla="*/ 29 h 32"/>
                <a:gd name="T74" fmla="*/ 11 w 21"/>
                <a:gd name="T75" fmla="*/ 30 h 32"/>
                <a:gd name="T76" fmla="*/ 16 w 21"/>
                <a:gd name="T77" fmla="*/ 29 h 32"/>
                <a:gd name="T78" fmla="*/ 18 w 21"/>
                <a:gd name="T79" fmla="*/ 27 h 32"/>
                <a:gd name="T80" fmla="*/ 17 w 21"/>
                <a:gd name="T81" fmla="*/ 26 h 32"/>
                <a:gd name="T82" fmla="*/ 15 w 21"/>
                <a:gd name="T83" fmla="*/ 25 h 32"/>
                <a:gd name="T84" fmla="*/ 9 w 21"/>
                <a:gd name="T85" fmla="*/ 25 h 32"/>
                <a:gd name="T86" fmla="*/ 10 w 21"/>
                <a:gd name="T87" fmla="*/ 1 h 32"/>
                <a:gd name="T88" fmla="*/ 8 w 21"/>
                <a:gd name="T89" fmla="*/ 2 h 32"/>
                <a:gd name="T90" fmla="*/ 7 w 21"/>
                <a:gd name="T91" fmla="*/ 8 h 32"/>
                <a:gd name="T92" fmla="*/ 8 w 21"/>
                <a:gd name="T93" fmla="*/ 13 h 32"/>
                <a:gd name="T94" fmla="*/ 10 w 21"/>
                <a:gd name="T95" fmla="*/ 14 h 32"/>
                <a:gd name="T96" fmla="*/ 12 w 21"/>
                <a:gd name="T97" fmla="*/ 13 h 32"/>
                <a:gd name="T98" fmla="*/ 13 w 21"/>
                <a:gd name="T99" fmla="*/ 8 h 32"/>
                <a:gd name="T100" fmla="*/ 12 w 21"/>
                <a:gd name="T101" fmla="*/ 2 h 32"/>
                <a:gd name="T102" fmla="*/ 10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8" y="4"/>
                    <a:pt x="19" y="5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9" y="9"/>
                    <a:pt x="19" y="10"/>
                    <a:pt x="18" y="12"/>
                  </a:cubicBezTo>
                  <a:cubicBezTo>
                    <a:pt x="17" y="13"/>
                    <a:pt x="16" y="14"/>
                    <a:pt x="15" y="14"/>
                  </a:cubicBezTo>
                  <a:cubicBezTo>
                    <a:pt x="13" y="15"/>
                    <a:pt x="12" y="15"/>
                    <a:pt x="11" y="15"/>
                  </a:cubicBezTo>
                  <a:cubicBezTo>
                    <a:pt x="11" y="15"/>
                    <a:pt x="10" y="15"/>
                    <a:pt x="8" y="15"/>
                  </a:cubicBezTo>
                  <a:cubicBezTo>
                    <a:pt x="7" y="15"/>
                    <a:pt x="7" y="15"/>
                    <a:pt x="6" y="16"/>
                  </a:cubicBezTo>
                  <a:cubicBezTo>
                    <a:pt x="6" y="16"/>
                    <a:pt x="5" y="17"/>
                    <a:pt x="5" y="17"/>
                  </a:cubicBezTo>
                  <a:cubicBezTo>
                    <a:pt x="5" y="18"/>
                    <a:pt x="6" y="18"/>
                    <a:pt x="6" y="19"/>
                  </a:cubicBezTo>
                  <a:cubicBezTo>
                    <a:pt x="6" y="19"/>
                    <a:pt x="7" y="19"/>
                    <a:pt x="8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5" y="19"/>
                    <a:pt x="17" y="20"/>
                    <a:pt x="19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1" y="27"/>
                    <a:pt x="20" y="28"/>
                  </a:cubicBezTo>
                  <a:cubicBezTo>
                    <a:pt x="19" y="29"/>
                    <a:pt x="18" y="30"/>
                    <a:pt x="17" y="31"/>
                  </a:cubicBezTo>
                  <a:cubicBezTo>
                    <a:pt x="15" y="31"/>
                    <a:pt x="13" y="32"/>
                    <a:pt x="10" y="32"/>
                  </a:cubicBezTo>
                  <a:cubicBezTo>
                    <a:pt x="8" y="32"/>
                    <a:pt x="6" y="32"/>
                    <a:pt x="5" y="31"/>
                  </a:cubicBezTo>
                  <a:cubicBezTo>
                    <a:pt x="3" y="31"/>
                    <a:pt x="2" y="30"/>
                    <a:pt x="1" y="30"/>
                  </a:cubicBezTo>
                  <a:cubicBezTo>
                    <a:pt x="1" y="29"/>
                    <a:pt x="0" y="28"/>
                    <a:pt x="0" y="28"/>
                  </a:cubicBezTo>
                  <a:cubicBezTo>
                    <a:pt x="0" y="27"/>
                    <a:pt x="1" y="26"/>
                    <a:pt x="1" y="26"/>
                  </a:cubicBezTo>
                  <a:cubicBezTo>
                    <a:pt x="2" y="25"/>
                    <a:pt x="3" y="25"/>
                    <a:pt x="4" y="24"/>
                  </a:cubicBezTo>
                  <a:cubicBezTo>
                    <a:pt x="2" y="23"/>
                    <a:pt x="1" y="22"/>
                    <a:pt x="1" y="20"/>
                  </a:cubicBezTo>
                  <a:cubicBezTo>
                    <a:pt x="1" y="19"/>
                    <a:pt x="2" y="18"/>
                    <a:pt x="2" y="17"/>
                  </a:cubicBezTo>
                  <a:cubicBezTo>
                    <a:pt x="3" y="16"/>
                    <a:pt x="4" y="15"/>
                    <a:pt x="6" y="15"/>
                  </a:cubicBezTo>
                  <a:cubicBezTo>
                    <a:pt x="4" y="14"/>
                    <a:pt x="3" y="13"/>
                    <a:pt x="2" y="12"/>
                  </a:cubicBezTo>
                  <a:cubicBezTo>
                    <a:pt x="1" y="10"/>
                    <a:pt x="0" y="9"/>
                    <a:pt x="0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0"/>
                    <a:pt x="10" y="0"/>
                  </a:cubicBezTo>
                  <a:cubicBezTo>
                    <a:pt x="11" y="0"/>
                    <a:pt x="12" y="0"/>
                    <a:pt x="14" y="0"/>
                  </a:cubicBezTo>
                  <a:close/>
                  <a:moveTo>
                    <a:pt x="9" y="25"/>
                  </a:moveTo>
                  <a:cubicBezTo>
                    <a:pt x="7" y="25"/>
                    <a:pt x="6" y="25"/>
                    <a:pt x="6" y="25"/>
                  </a:cubicBezTo>
                  <a:cubicBezTo>
                    <a:pt x="5" y="26"/>
                    <a:pt x="4" y="26"/>
                    <a:pt x="4" y="27"/>
                  </a:cubicBezTo>
                  <a:cubicBezTo>
                    <a:pt x="4" y="28"/>
                    <a:pt x="5" y="29"/>
                    <a:pt x="6" y="29"/>
                  </a:cubicBezTo>
                  <a:cubicBezTo>
                    <a:pt x="7" y="30"/>
                    <a:pt x="8" y="30"/>
                    <a:pt x="11" y="30"/>
                  </a:cubicBezTo>
                  <a:cubicBezTo>
                    <a:pt x="13" y="30"/>
                    <a:pt x="15" y="30"/>
                    <a:pt x="16" y="29"/>
                  </a:cubicBezTo>
                  <a:cubicBezTo>
                    <a:pt x="17" y="29"/>
                    <a:pt x="18" y="28"/>
                    <a:pt x="18" y="27"/>
                  </a:cubicBezTo>
                  <a:cubicBezTo>
                    <a:pt x="18" y="27"/>
                    <a:pt x="17" y="26"/>
                    <a:pt x="17" y="26"/>
                  </a:cubicBezTo>
                  <a:cubicBezTo>
                    <a:pt x="17" y="26"/>
                    <a:pt x="16" y="25"/>
                    <a:pt x="15" y="25"/>
                  </a:cubicBezTo>
                  <a:cubicBezTo>
                    <a:pt x="15" y="25"/>
                    <a:pt x="12" y="25"/>
                    <a:pt x="9" y="25"/>
                  </a:cubicBezTo>
                  <a:close/>
                  <a:moveTo>
                    <a:pt x="10" y="1"/>
                  </a:moveTo>
                  <a:cubicBezTo>
                    <a:pt x="9" y="1"/>
                    <a:pt x="8" y="1"/>
                    <a:pt x="8" y="2"/>
                  </a:cubicBezTo>
                  <a:cubicBezTo>
                    <a:pt x="7" y="3"/>
                    <a:pt x="7" y="5"/>
                    <a:pt x="7" y="8"/>
                  </a:cubicBezTo>
                  <a:cubicBezTo>
                    <a:pt x="7" y="10"/>
                    <a:pt x="7" y="12"/>
                    <a:pt x="8" y="13"/>
                  </a:cubicBezTo>
                  <a:cubicBezTo>
                    <a:pt x="8" y="13"/>
                    <a:pt x="9" y="14"/>
                    <a:pt x="10" y="14"/>
                  </a:cubicBezTo>
                  <a:cubicBezTo>
                    <a:pt x="11" y="14"/>
                    <a:pt x="12" y="13"/>
                    <a:pt x="12" y="13"/>
                  </a:cubicBezTo>
                  <a:cubicBezTo>
                    <a:pt x="13" y="12"/>
                    <a:pt x="13" y="10"/>
                    <a:pt x="13" y="8"/>
                  </a:cubicBezTo>
                  <a:cubicBezTo>
                    <a:pt x="13" y="5"/>
                    <a:pt x="13" y="3"/>
                    <a:pt x="12" y="2"/>
                  </a:cubicBezTo>
                  <a:cubicBezTo>
                    <a:pt x="12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245"/>
            <p:cNvSpPr/>
            <p:nvPr/>
          </p:nvSpPr>
          <p:spPr bwMode="auto">
            <a:xfrm>
              <a:off x="3386" y="2797"/>
              <a:ext cx="43" cy="76"/>
            </a:xfrm>
            <a:custGeom>
              <a:avLst/>
              <a:gdLst>
                <a:gd name="T0" fmla="*/ 10 w 18"/>
                <a:gd name="T1" fmla="*/ 12 h 32"/>
                <a:gd name="T2" fmla="*/ 10 w 18"/>
                <a:gd name="T3" fmla="*/ 27 h 32"/>
                <a:gd name="T4" fmla="*/ 10 w 18"/>
                <a:gd name="T5" fmla="*/ 30 h 32"/>
                <a:gd name="T6" fmla="*/ 13 w 18"/>
                <a:gd name="T7" fmla="*/ 31 h 32"/>
                <a:gd name="T8" fmla="*/ 13 w 18"/>
                <a:gd name="T9" fmla="*/ 32 h 32"/>
                <a:gd name="T10" fmla="*/ 0 w 18"/>
                <a:gd name="T11" fmla="*/ 32 h 32"/>
                <a:gd name="T12" fmla="*/ 0 w 18"/>
                <a:gd name="T13" fmla="*/ 31 h 32"/>
                <a:gd name="T14" fmla="*/ 2 w 18"/>
                <a:gd name="T15" fmla="*/ 31 h 32"/>
                <a:gd name="T16" fmla="*/ 3 w 18"/>
                <a:gd name="T17" fmla="*/ 30 h 32"/>
                <a:gd name="T18" fmla="*/ 4 w 18"/>
                <a:gd name="T19" fmla="*/ 27 h 32"/>
                <a:gd name="T20" fmla="*/ 4 w 18"/>
                <a:gd name="T21" fmla="*/ 12 h 32"/>
                <a:gd name="T22" fmla="*/ 0 w 18"/>
                <a:gd name="T23" fmla="*/ 12 h 32"/>
                <a:gd name="T24" fmla="*/ 0 w 18"/>
                <a:gd name="T25" fmla="*/ 10 h 32"/>
                <a:gd name="T26" fmla="*/ 4 w 18"/>
                <a:gd name="T27" fmla="*/ 10 h 32"/>
                <a:gd name="T28" fmla="*/ 4 w 18"/>
                <a:gd name="T29" fmla="*/ 9 h 32"/>
                <a:gd name="T30" fmla="*/ 4 w 18"/>
                <a:gd name="T31" fmla="*/ 8 h 32"/>
                <a:gd name="T32" fmla="*/ 6 w 18"/>
                <a:gd name="T33" fmla="*/ 2 h 32"/>
                <a:gd name="T34" fmla="*/ 12 w 18"/>
                <a:gd name="T35" fmla="*/ 0 h 32"/>
                <a:gd name="T36" fmla="*/ 17 w 18"/>
                <a:gd name="T37" fmla="*/ 1 h 32"/>
                <a:gd name="T38" fmla="*/ 18 w 18"/>
                <a:gd name="T39" fmla="*/ 3 h 32"/>
                <a:gd name="T40" fmla="*/ 17 w 18"/>
                <a:gd name="T41" fmla="*/ 5 h 32"/>
                <a:gd name="T42" fmla="*/ 15 w 18"/>
                <a:gd name="T43" fmla="*/ 6 h 32"/>
                <a:gd name="T44" fmla="*/ 13 w 18"/>
                <a:gd name="T45" fmla="*/ 5 h 32"/>
                <a:gd name="T46" fmla="*/ 12 w 18"/>
                <a:gd name="T47" fmla="*/ 4 h 32"/>
                <a:gd name="T48" fmla="*/ 12 w 18"/>
                <a:gd name="T49" fmla="*/ 3 h 32"/>
                <a:gd name="T50" fmla="*/ 13 w 18"/>
                <a:gd name="T51" fmla="*/ 2 h 32"/>
                <a:gd name="T52" fmla="*/ 12 w 18"/>
                <a:gd name="T53" fmla="*/ 1 h 32"/>
                <a:gd name="T54" fmla="*/ 11 w 18"/>
                <a:gd name="T55" fmla="*/ 1 h 32"/>
                <a:gd name="T56" fmla="*/ 10 w 18"/>
                <a:gd name="T57" fmla="*/ 2 h 32"/>
                <a:gd name="T58" fmla="*/ 10 w 18"/>
                <a:gd name="T59" fmla="*/ 3 h 32"/>
                <a:gd name="T60" fmla="*/ 10 w 18"/>
                <a:gd name="T61" fmla="*/ 7 h 32"/>
                <a:gd name="T62" fmla="*/ 10 w 18"/>
                <a:gd name="T63" fmla="*/ 10 h 32"/>
                <a:gd name="T64" fmla="*/ 13 w 18"/>
                <a:gd name="T65" fmla="*/ 10 h 32"/>
                <a:gd name="T66" fmla="*/ 13 w 18"/>
                <a:gd name="T67" fmla="*/ 12 h 32"/>
                <a:gd name="T68" fmla="*/ 10 w 18"/>
                <a:gd name="T69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" h="32">
                  <a:moveTo>
                    <a:pt x="10" y="12"/>
                  </a:moveTo>
                  <a:cubicBezTo>
                    <a:pt x="10" y="27"/>
                    <a:pt x="10" y="27"/>
                    <a:pt x="10" y="27"/>
                  </a:cubicBezTo>
                  <a:cubicBezTo>
                    <a:pt x="10" y="29"/>
                    <a:pt x="10" y="30"/>
                    <a:pt x="10" y="30"/>
                  </a:cubicBezTo>
                  <a:cubicBezTo>
                    <a:pt x="11" y="31"/>
                    <a:pt x="12" y="31"/>
                    <a:pt x="13" y="31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2" y="3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29"/>
                    <a:pt x="4" y="29"/>
                    <a:pt x="4" y="27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5"/>
                    <a:pt x="4" y="3"/>
                    <a:pt x="6" y="2"/>
                  </a:cubicBezTo>
                  <a:cubicBezTo>
                    <a:pt x="8" y="1"/>
                    <a:pt x="10" y="0"/>
                    <a:pt x="12" y="0"/>
                  </a:cubicBezTo>
                  <a:cubicBezTo>
                    <a:pt x="14" y="0"/>
                    <a:pt x="16" y="0"/>
                    <a:pt x="17" y="1"/>
                  </a:cubicBezTo>
                  <a:cubicBezTo>
                    <a:pt x="18" y="2"/>
                    <a:pt x="18" y="2"/>
                    <a:pt x="18" y="3"/>
                  </a:cubicBezTo>
                  <a:cubicBezTo>
                    <a:pt x="18" y="4"/>
                    <a:pt x="18" y="5"/>
                    <a:pt x="17" y="5"/>
                  </a:cubicBezTo>
                  <a:cubicBezTo>
                    <a:pt x="17" y="6"/>
                    <a:pt x="16" y="6"/>
                    <a:pt x="15" y="6"/>
                  </a:cubicBezTo>
                  <a:cubicBezTo>
                    <a:pt x="14" y="6"/>
                    <a:pt x="13" y="6"/>
                    <a:pt x="13" y="5"/>
                  </a:cubicBezTo>
                  <a:cubicBezTo>
                    <a:pt x="13" y="5"/>
                    <a:pt x="12" y="4"/>
                    <a:pt x="12" y="4"/>
                  </a:cubicBezTo>
                  <a:cubicBezTo>
                    <a:pt x="12" y="4"/>
                    <a:pt x="12" y="3"/>
                    <a:pt x="12" y="3"/>
                  </a:cubicBezTo>
                  <a:cubicBezTo>
                    <a:pt x="13" y="3"/>
                    <a:pt x="13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1"/>
                    <a:pt x="12" y="1"/>
                    <a:pt x="11" y="1"/>
                  </a:cubicBezTo>
                  <a:cubicBezTo>
                    <a:pt x="11" y="1"/>
                    <a:pt x="11" y="1"/>
                    <a:pt x="10" y="2"/>
                  </a:cubicBezTo>
                  <a:cubicBezTo>
                    <a:pt x="10" y="2"/>
                    <a:pt x="10" y="3"/>
                    <a:pt x="10" y="3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2"/>
                    <a:pt x="13" y="12"/>
                    <a:pt x="13" y="12"/>
                  </a:cubicBezTo>
                  <a:lnTo>
                    <a:pt x="1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246"/>
            <p:cNvSpPr>
              <a:spLocks noEditPoints="1"/>
            </p:cNvSpPr>
            <p:nvPr/>
          </p:nvSpPr>
          <p:spPr bwMode="auto">
            <a:xfrm>
              <a:off x="3424" y="2821"/>
              <a:ext cx="47" cy="52"/>
            </a:xfrm>
            <a:custGeom>
              <a:avLst/>
              <a:gdLst>
                <a:gd name="T0" fmla="*/ 10 w 20"/>
                <a:gd name="T1" fmla="*/ 0 h 22"/>
                <a:gd name="T2" fmla="*/ 15 w 20"/>
                <a:gd name="T3" fmla="*/ 1 h 22"/>
                <a:gd name="T4" fmla="*/ 19 w 20"/>
                <a:gd name="T5" fmla="*/ 5 h 22"/>
                <a:gd name="T6" fmla="*/ 20 w 20"/>
                <a:gd name="T7" fmla="*/ 11 h 22"/>
                <a:gd name="T8" fmla="*/ 18 w 20"/>
                <a:gd name="T9" fmla="*/ 19 h 22"/>
                <a:gd name="T10" fmla="*/ 10 w 20"/>
                <a:gd name="T11" fmla="*/ 22 h 22"/>
                <a:gd name="T12" fmla="*/ 3 w 20"/>
                <a:gd name="T13" fmla="*/ 19 h 22"/>
                <a:gd name="T14" fmla="*/ 0 w 20"/>
                <a:gd name="T15" fmla="*/ 11 h 22"/>
                <a:gd name="T16" fmla="*/ 3 w 20"/>
                <a:gd name="T17" fmla="*/ 3 h 22"/>
                <a:gd name="T18" fmla="*/ 10 w 20"/>
                <a:gd name="T19" fmla="*/ 0 h 22"/>
                <a:gd name="T20" fmla="*/ 10 w 20"/>
                <a:gd name="T21" fmla="*/ 1 h 22"/>
                <a:gd name="T22" fmla="*/ 8 w 20"/>
                <a:gd name="T23" fmla="*/ 2 h 22"/>
                <a:gd name="T24" fmla="*/ 7 w 20"/>
                <a:gd name="T25" fmla="*/ 6 h 22"/>
                <a:gd name="T26" fmla="*/ 7 w 20"/>
                <a:gd name="T27" fmla="*/ 13 h 22"/>
                <a:gd name="T28" fmla="*/ 7 w 20"/>
                <a:gd name="T29" fmla="*/ 17 h 22"/>
                <a:gd name="T30" fmla="*/ 8 w 20"/>
                <a:gd name="T31" fmla="*/ 20 h 22"/>
                <a:gd name="T32" fmla="*/ 10 w 20"/>
                <a:gd name="T33" fmla="*/ 21 h 22"/>
                <a:gd name="T34" fmla="*/ 12 w 20"/>
                <a:gd name="T35" fmla="*/ 20 h 22"/>
                <a:gd name="T36" fmla="*/ 13 w 20"/>
                <a:gd name="T37" fmla="*/ 18 h 22"/>
                <a:gd name="T38" fmla="*/ 14 w 20"/>
                <a:gd name="T39" fmla="*/ 9 h 22"/>
                <a:gd name="T40" fmla="*/ 13 w 20"/>
                <a:gd name="T41" fmla="*/ 4 h 22"/>
                <a:gd name="T42" fmla="*/ 12 w 20"/>
                <a:gd name="T43" fmla="*/ 2 h 22"/>
                <a:gd name="T44" fmla="*/ 10 w 20"/>
                <a:gd name="T45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22">
                  <a:moveTo>
                    <a:pt x="10" y="0"/>
                  </a:moveTo>
                  <a:cubicBezTo>
                    <a:pt x="12" y="0"/>
                    <a:pt x="14" y="0"/>
                    <a:pt x="15" y="1"/>
                  </a:cubicBezTo>
                  <a:cubicBezTo>
                    <a:pt x="17" y="2"/>
                    <a:pt x="18" y="3"/>
                    <a:pt x="19" y="5"/>
                  </a:cubicBezTo>
                  <a:cubicBezTo>
                    <a:pt x="20" y="7"/>
                    <a:pt x="20" y="9"/>
                    <a:pt x="20" y="11"/>
                  </a:cubicBezTo>
                  <a:cubicBezTo>
                    <a:pt x="20" y="14"/>
                    <a:pt x="20" y="17"/>
                    <a:pt x="18" y="19"/>
                  </a:cubicBezTo>
                  <a:cubicBezTo>
                    <a:pt x="16" y="21"/>
                    <a:pt x="14" y="22"/>
                    <a:pt x="10" y="22"/>
                  </a:cubicBezTo>
                  <a:cubicBezTo>
                    <a:pt x="7" y="22"/>
                    <a:pt x="5" y="21"/>
                    <a:pt x="3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lose/>
                  <a:moveTo>
                    <a:pt x="10" y="1"/>
                  </a:moveTo>
                  <a:cubicBezTo>
                    <a:pt x="10" y="1"/>
                    <a:pt x="9" y="1"/>
                    <a:pt x="8" y="2"/>
                  </a:cubicBezTo>
                  <a:cubicBezTo>
                    <a:pt x="8" y="3"/>
                    <a:pt x="7" y="4"/>
                    <a:pt x="7" y="6"/>
                  </a:cubicBezTo>
                  <a:cubicBezTo>
                    <a:pt x="7" y="7"/>
                    <a:pt x="7" y="10"/>
                    <a:pt x="7" y="13"/>
                  </a:cubicBezTo>
                  <a:cubicBezTo>
                    <a:pt x="7" y="14"/>
                    <a:pt x="7" y="16"/>
                    <a:pt x="7" y="17"/>
                  </a:cubicBezTo>
                  <a:cubicBezTo>
                    <a:pt x="7" y="19"/>
                    <a:pt x="8" y="19"/>
                    <a:pt x="8" y="20"/>
                  </a:cubicBezTo>
                  <a:cubicBezTo>
                    <a:pt x="9" y="20"/>
                    <a:pt x="10" y="21"/>
                    <a:pt x="10" y="21"/>
                  </a:cubicBezTo>
                  <a:cubicBezTo>
                    <a:pt x="11" y="21"/>
                    <a:pt x="11" y="21"/>
                    <a:pt x="12" y="20"/>
                  </a:cubicBezTo>
                  <a:cubicBezTo>
                    <a:pt x="13" y="20"/>
                    <a:pt x="13" y="19"/>
                    <a:pt x="13" y="18"/>
                  </a:cubicBezTo>
                  <a:cubicBezTo>
                    <a:pt x="13" y="17"/>
                    <a:pt x="14" y="14"/>
                    <a:pt x="14" y="9"/>
                  </a:cubicBezTo>
                  <a:cubicBezTo>
                    <a:pt x="14" y="7"/>
                    <a:pt x="13" y="5"/>
                    <a:pt x="13" y="4"/>
                  </a:cubicBezTo>
                  <a:cubicBezTo>
                    <a:pt x="13" y="3"/>
                    <a:pt x="12" y="2"/>
                    <a:pt x="12" y="2"/>
                  </a:cubicBezTo>
                  <a:cubicBezTo>
                    <a:pt x="11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247"/>
            <p:cNvSpPr/>
            <p:nvPr/>
          </p:nvSpPr>
          <p:spPr bwMode="auto">
            <a:xfrm>
              <a:off x="3481" y="2821"/>
              <a:ext cx="42" cy="52"/>
            </a:xfrm>
            <a:custGeom>
              <a:avLst/>
              <a:gdLst>
                <a:gd name="T0" fmla="*/ 8 w 18"/>
                <a:gd name="T1" fmla="*/ 0 h 22"/>
                <a:gd name="T2" fmla="*/ 8 w 18"/>
                <a:gd name="T3" fmla="*/ 5 h 22"/>
                <a:gd name="T4" fmla="*/ 12 w 18"/>
                <a:gd name="T5" fmla="*/ 1 h 22"/>
                <a:gd name="T6" fmla="*/ 15 w 18"/>
                <a:gd name="T7" fmla="*/ 0 h 22"/>
                <a:gd name="T8" fmla="*/ 17 w 18"/>
                <a:gd name="T9" fmla="*/ 0 h 22"/>
                <a:gd name="T10" fmla="*/ 18 w 18"/>
                <a:gd name="T11" fmla="*/ 3 h 22"/>
                <a:gd name="T12" fmla="*/ 17 w 18"/>
                <a:gd name="T13" fmla="*/ 5 h 22"/>
                <a:gd name="T14" fmla="*/ 16 w 18"/>
                <a:gd name="T15" fmla="*/ 6 h 22"/>
                <a:gd name="T16" fmla="*/ 13 w 18"/>
                <a:gd name="T17" fmla="*/ 5 h 22"/>
                <a:gd name="T18" fmla="*/ 12 w 18"/>
                <a:gd name="T19" fmla="*/ 4 h 22"/>
                <a:gd name="T20" fmla="*/ 12 w 18"/>
                <a:gd name="T21" fmla="*/ 4 h 22"/>
                <a:gd name="T22" fmla="*/ 11 w 18"/>
                <a:gd name="T23" fmla="*/ 5 h 22"/>
                <a:gd name="T24" fmla="*/ 9 w 18"/>
                <a:gd name="T25" fmla="*/ 7 h 22"/>
                <a:gd name="T26" fmla="*/ 8 w 18"/>
                <a:gd name="T27" fmla="*/ 12 h 22"/>
                <a:gd name="T28" fmla="*/ 8 w 18"/>
                <a:gd name="T29" fmla="*/ 17 h 22"/>
                <a:gd name="T30" fmla="*/ 9 w 18"/>
                <a:gd name="T31" fmla="*/ 18 h 22"/>
                <a:gd name="T32" fmla="*/ 9 w 18"/>
                <a:gd name="T33" fmla="*/ 20 h 22"/>
                <a:gd name="T34" fmla="*/ 9 w 18"/>
                <a:gd name="T35" fmla="*/ 21 h 22"/>
                <a:gd name="T36" fmla="*/ 11 w 18"/>
                <a:gd name="T37" fmla="*/ 21 h 22"/>
                <a:gd name="T38" fmla="*/ 11 w 18"/>
                <a:gd name="T39" fmla="*/ 22 h 22"/>
                <a:gd name="T40" fmla="*/ 0 w 18"/>
                <a:gd name="T41" fmla="*/ 22 h 22"/>
                <a:gd name="T42" fmla="*/ 0 w 18"/>
                <a:gd name="T43" fmla="*/ 21 h 22"/>
                <a:gd name="T44" fmla="*/ 2 w 18"/>
                <a:gd name="T45" fmla="*/ 20 h 22"/>
                <a:gd name="T46" fmla="*/ 2 w 18"/>
                <a:gd name="T47" fmla="*/ 17 h 22"/>
                <a:gd name="T48" fmla="*/ 2 w 18"/>
                <a:gd name="T49" fmla="*/ 5 h 22"/>
                <a:gd name="T50" fmla="*/ 2 w 18"/>
                <a:gd name="T51" fmla="*/ 2 h 22"/>
                <a:gd name="T52" fmla="*/ 1 w 18"/>
                <a:gd name="T53" fmla="*/ 1 h 22"/>
                <a:gd name="T54" fmla="*/ 0 w 18"/>
                <a:gd name="T55" fmla="*/ 1 h 22"/>
                <a:gd name="T56" fmla="*/ 0 w 18"/>
                <a:gd name="T57" fmla="*/ 0 h 22"/>
                <a:gd name="T58" fmla="*/ 8 w 18"/>
                <a:gd name="T5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" h="22">
                  <a:moveTo>
                    <a:pt x="8" y="0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10" y="3"/>
                    <a:pt x="11" y="1"/>
                    <a:pt x="12" y="1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7" y="0"/>
                    <a:pt x="17" y="0"/>
                  </a:cubicBezTo>
                  <a:cubicBezTo>
                    <a:pt x="18" y="1"/>
                    <a:pt x="18" y="2"/>
                    <a:pt x="18" y="3"/>
                  </a:cubicBezTo>
                  <a:cubicBezTo>
                    <a:pt x="18" y="4"/>
                    <a:pt x="18" y="4"/>
                    <a:pt x="17" y="5"/>
                  </a:cubicBezTo>
                  <a:cubicBezTo>
                    <a:pt x="17" y="6"/>
                    <a:pt x="16" y="6"/>
                    <a:pt x="16" y="6"/>
                  </a:cubicBezTo>
                  <a:cubicBezTo>
                    <a:pt x="15" y="6"/>
                    <a:pt x="14" y="6"/>
                    <a:pt x="13" y="5"/>
                  </a:cubicBezTo>
                  <a:cubicBezTo>
                    <a:pt x="13" y="5"/>
                    <a:pt x="13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4"/>
                    <a:pt x="11" y="4"/>
                    <a:pt x="11" y="5"/>
                  </a:cubicBezTo>
                  <a:cubicBezTo>
                    <a:pt x="10" y="5"/>
                    <a:pt x="10" y="6"/>
                    <a:pt x="9" y="7"/>
                  </a:cubicBezTo>
                  <a:cubicBezTo>
                    <a:pt x="9" y="8"/>
                    <a:pt x="8" y="10"/>
                    <a:pt x="8" y="12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9" y="20"/>
                    <a:pt x="9" y="20"/>
                    <a:pt x="9" y="21"/>
                  </a:cubicBezTo>
                  <a:cubicBezTo>
                    <a:pt x="10" y="21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1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3"/>
                    <a:pt x="2" y="2"/>
                  </a:cubicBezTo>
                  <a:cubicBezTo>
                    <a:pt x="2" y="2"/>
                    <a:pt x="2" y="2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248"/>
            <p:cNvSpPr/>
            <p:nvPr/>
          </p:nvSpPr>
          <p:spPr bwMode="auto">
            <a:xfrm>
              <a:off x="3554" y="2799"/>
              <a:ext cx="66" cy="74"/>
            </a:xfrm>
            <a:custGeom>
              <a:avLst/>
              <a:gdLst>
                <a:gd name="T0" fmla="*/ 28 w 28"/>
                <a:gd name="T1" fmla="*/ 0 h 31"/>
                <a:gd name="T2" fmla="*/ 28 w 28"/>
                <a:gd name="T3" fmla="*/ 8 h 31"/>
                <a:gd name="T4" fmla="*/ 27 w 28"/>
                <a:gd name="T5" fmla="*/ 8 h 31"/>
                <a:gd name="T6" fmla="*/ 25 w 28"/>
                <a:gd name="T7" fmla="*/ 4 h 31"/>
                <a:gd name="T8" fmla="*/ 23 w 28"/>
                <a:gd name="T9" fmla="*/ 2 h 31"/>
                <a:gd name="T10" fmla="*/ 20 w 28"/>
                <a:gd name="T11" fmla="*/ 1 h 31"/>
                <a:gd name="T12" fmla="*/ 17 w 28"/>
                <a:gd name="T13" fmla="*/ 1 h 31"/>
                <a:gd name="T14" fmla="*/ 17 w 28"/>
                <a:gd name="T15" fmla="*/ 25 h 31"/>
                <a:gd name="T16" fmla="*/ 18 w 28"/>
                <a:gd name="T17" fmla="*/ 28 h 31"/>
                <a:gd name="T18" fmla="*/ 19 w 28"/>
                <a:gd name="T19" fmla="*/ 29 h 31"/>
                <a:gd name="T20" fmla="*/ 21 w 28"/>
                <a:gd name="T21" fmla="*/ 30 h 31"/>
                <a:gd name="T22" fmla="*/ 22 w 28"/>
                <a:gd name="T23" fmla="*/ 30 h 31"/>
                <a:gd name="T24" fmla="*/ 22 w 28"/>
                <a:gd name="T25" fmla="*/ 31 h 31"/>
                <a:gd name="T26" fmla="*/ 5 w 28"/>
                <a:gd name="T27" fmla="*/ 31 h 31"/>
                <a:gd name="T28" fmla="*/ 5 w 28"/>
                <a:gd name="T29" fmla="*/ 30 h 31"/>
                <a:gd name="T30" fmla="*/ 6 w 28"/>
                <a:gd name="T31" fmla="*/ 30 h 31"/>
                <a:gd name="T32" fmla="*/ 9 w 28"/>
                <a:gd name="T33" fmla="*/ 29 h 31"/>
                <a:gd name="T34" fmla="*/ 10 w 28"/>
                <a:gd name="T35" fmla="*/ 28 h 31"/>
                <a:gd name="T36" fmla="*/ 10 w 28"/>
                <a:gd name="T37" fmla="*/ 25 h 31"/>
                <a:gd name="T38" fmla="*/ 10 w 28"/>
                <a:gd name="T39" fmla="*/ 1 h 31"/>
                <a:gd name="T40" fmla="*/ 8 w 28"/>
                <a:gd name="T41" fmla="*/ 1 h 31"/>
                <a:gd name="T42" fmla="*/ 3 w 28"/>
                <a:gd name="T43" fmla="*/ 3 h 31"/>
                <a:gd name="T44" fmla="*/ 0 w 28"/>
                <a:gd name="T45" fmla="*/ 8 h 31"/>
                <a:gd name="T46" fmla="*/ 0 w 28"/>
                <a:gd name="T47" fmla="*/ 8 h 31"/>
                <a:gd name="T48" fmla="*/ 0 w 28"/>
                <a:gd name="T49" fmla="*/ 0 h 31"/>
                <a:gd name="T50" fmla="*/ 28 w 28"/>
                <a:gd name="T5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" h="31">
                  <a:moveTo>
                    <a:pt x="28" y="0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6" y="6"/>
                    <a:pt x="26" y="5"/>
                    <a:pt x="25" y="4"/>
                  </a:cubicBezTo>
                  <a:cubicBezTo>
                    <a:pt x="24" y="3"/>
                    <a:pt x="24" y="2"/>
                    <a:pt x="23" y="2"/>
                  </a:cubicBezTo>
                  <a:cubicBezTo>
                    <a:pt x="22" y="1"/>
                    <a:pt x="21" y="1"/>
                    <a:pt x="20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7"/>
                    <a:pt x="17" y="28"/>
                    <a:pt x="18" y="28"/>
                  </a:cubicBezTo>
                  <a:cubicBezTo>
                    <a:pt x="18" y="29"/>
                    <a:pt x="18" y="29"/>
                    <a:pt x="19" y="29"/>
                  </a:cubicBezTo>
                  <a:cubicBezTo>
                    <a:pt x="19" y="30"/>
                    <a:pt x="20" y="30"/>
                    <a:pt x="21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7" y="30"/>
                    <a:pt x="8" y="30"/>
                    <a:pt x="9" y="29"/>
                  </a:cubicBezTo>
                  <a:cubicBezTo>
                    <a:pt x="9" y="29"/>
                    <a:pt x="9" y="29"/>
                    <a:pt x="10" y="28"/>
                  </a:cubicBezTo>
                  <a:cubicBezTo>
                    <a:pt x="10" y="28"/>
                    <a:pt x="10" y="27"/>
                    <a:pt x="10" y="25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5" y="1"/>
                    <a:pt x="4" y="2"/>
                    <a:pt x="3" y="3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249"/>
            <p:cNvSpPr/>
            <p:nvPr/>
          </p:nvSpPr>
          <p:spPr bwMode="auto">
            <a:xfrm>
              <a:off x="3618" y="2821"/>
              <a:ext cx="45" cy="52"/>
            </a:xfrm>
            <a:custGeom>
              <a:avLst/>
              <a:gdLst>
                <a:gd name="T0" fmla="*/ 9 w 19"/>
                <a:gd name="T1" fmla="*/ 0 h 22"/>
                <a:gd name="T2" fmla="*/ 9 w 19"/>
                <a:gd name="T3" fmla="*/ 5 h 22"/>
                <a:gd name="T4" fmla="*/ 13 w 19"/>
                <a:gd name="T5" fmla="*/ 1 h 22"/>
                <a:gd name="T6" fmla="*/ 16 w 19"/>
                <a:gd name="T7" fmla="*/ 0 h 22"/>
                <a:gd name="T8" fmla="*/ 18 w 19"/>
                <a:gd name="T9" fmla="*/ 0 h 22"/>
                <a:gd name="T10" fmla="*/ 19 w 19"/>
                <a:gd name="T11" fmla="*/ 3 h 22"/>
                <a:gd name="T12" fmla="*/ 18 w 19"/>
                <a:gd name="T13" fmla="*/ 5 h 22"/>
                <a:gd name="T14" fmla="*/ 16 w 19"/>
                <a:gd name="T15" fmla="*/ 6 h 22"/>
                <a:gd name="T16" fmla="*/ 14 w 19"/>
                <a:gd name="T17" fmla="*/ 5 h 22"/>
                <a:gd name="T18" fmla="*/ 13 w 19"/>
                <a:gd name="T19" fmla="*/ 4 h 22"/>
                <a:gd name="T20" fmla="*/ 13 w 19"/>
                <a:gd name="T21" fmla="*/ 4 h 22"/>
                <a:gd name="T22" fmla="*/ 11 w 19"/>
                <a:gd name="T23" fmla="*/ 5 h 22"/>
                <a:gd name="T24" fmla="*/ 10 w 19"/>
                <a:gd name="T25" fmla="*/ 7 h 22"/>
                <a:gd name="T26" fmla="*/ 9 w 19"/>
                <a:gd name="T27" fmla="*/ 12 h 22"/>
                <a:gd name="T28" fmla="*/ 9 w 19"/>
                <a:gd name="T29" fmla="*/ 17 h 22"/>
                <a:gd name="T30" fmla="*/ 9 w 19"/>
                <a:gd name="T31" fmla="*/ 18 h 22"/>
                <a:gd name="T32" fmla="*/ 9 w 19"/>
                <a:gd name="T33" fmla="*/ 20 h 22"/>
                <a:gd name="T34" fmla="*/ 10 w 19"/>
                <a:gd name="T35" fmla="*/ 21 h 22"/>
                <a:gd name="T36" fmla="*/ 12 w 19"/>
                <a:gd name="T37" fmla="*/ 21 h 22"/>
                <a:gd name="T38" fmla="*/ 12 w 19"/>
                <a:gd name="T39" fmla="*/ 22 h 22"/>
                <a:gd name="T40" fmla="*/ 0 w 19"/>
                <a:gd name="T41" fmla="*/ 22 h 22"/>
                <a:gd name="T42" fmla="*/ 0 w 19"/>
                <a:gd name="T43" fmla="*/ 21 h 22"/>
                <a:gd name="T44" fmla="*/ 2 w 19"/>
                <a:gd name="T45" fmla="*/ 20 h 22"/>
                <a:gd name="T46" fmla="*/ 3 w 19"/>
                <a:gd name="T47" fmla="*/ 17 h 22"/>
                <a:gd name="T48" fmla="*/ 3 w 19"/>
                <a:gd name="T49" fmla="*/ 5 h 22"/>
                <a:gd name="T50" fmla="*/ 3 w 19"/>
                <a:gd name="T51" fmla="*/ 2 h 22"/>
                <a:gd name="T52" fmla="*/ 2 w 19"/>
                <a:gd name="T53" fmla="*/ 1 h 22"/>
                <a:gd name="T54" fmla="*/ 0 w 19"/>
                <a:gd name="T55" fmla="*/ 1 h 22"/>
                <a:gd name="T56" fmla="*/ 0 w 19"/>
                <a:gd name="T57" fmla="*/ 0 h 22"/>
                <a:gd name="T58" fmla="*/ 9 w 19"/>
                <a:gd name="T5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" h="22">
                  <a:moveTo>
                    <a:pt x="9" y="0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11" y="3"/>
                    <a:pt x="12" y="1"/>
                    <a:pt x="13" y="1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8" y="0"/>
                    <a:pt x="18" y="0"/>
                  </a:cubicBezTo>
                  <a:cubicBezTo>
                    <a:pt x="19" y="1"/>
                    <a:pt x="19" y="2"/>
                    <a:pt x="19" y="3"/>
                  </a:cubicBezTo>
                  <a:cubicBezTo>
                    <a:pt x="19" y="4"/>
                    <a:pt x="19" y="4"/>
                    <a:pt x="18" y="5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6" y="6"/>
                    <a:pt x="15" y="6"/>
                    <a:pt x="14" y="5"/>
                  </a:cubicBezTo>
                  <a:cubicBezTo>
                    <a:pt x="14" y="5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2" y="4"/>
                    <a:pt x="11" y="5"/>
                  </a:cubicBezTo>
                  <a:cubicBezTo>
                    <a:pt x="11" y="5"/>
                    <a:pt x="10" y="6"/>
                    <a:pt x="10" y="7"/>
                  </a:cubicBezTo>
                  <a:cubicBezTo>
                    <a:pt x="9" y="8"/>
                    <a:pt x="9" y="10"/>
                    <a:pt x="9" y="1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10" y="20"/>
                    <a:pt x="10" y="20"/>
                    <a:pt x="10" y="21"/>
                  </a:cubicBezTo>
                  <a:cubicBezTo>
                    <a:pt x="11" y="21"/>
                    <a:pt x="11" y="21"/>
                    <a:pt x="12" y="21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1"/>
                    <a:pt x="2" y="20"/>
                  </a:cubicBezTo>
                  <a:cubicBezTo>
                    <a:pt x="3" y="20"/>
                    <a:pt x="3" y="19"/>
                    <a:pt x="3" y="1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3"/>
                    <a:pt x="3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250"/>
            <p:cNvSpPr/>
            <p:nvPr/>
          </p:nvSpPr>
          <p:spPr bwMode="auto">
            <a:xfrm>
              <a:off x="3668" y="2821"/>
              <a:ext cx="54" cy="52"/>
            </a:xfrm>
            <a:custGeom>
              <a:avLst/>
              <a:gdLst>
                <a:gd name="T0" fmla="*/ 21 w 23"/>
                <a:gd name="T1" fmla="*/ 0 h 22"/>
                <a:gd name="T2" fmla="*/ 21 w 23"/>
                <a:gd name="T3" fmla="*/ 17 h 22"/>
                <a:gd name="T4" fmla="*/ 21 w 23"/>
                <a:gd name="T5" fmla="*/ 20 h 22"/>
                <a:gd name="T6" fmla="*/ 23 w 23"/>
                <a:gd name="T7" fmla="*/ 21 h 22"/>
                <a:gd name="T8" fmla="*/ 23 w 23"/>
                <a:gd name="T9" fmla="*/ 22 h 22"/>
                <a:gd name="T10" fmla="*/ 14 w 23"/>
                <a:gd name="T11" fmla="*/ 22 h 22"/>
                <a:gd name="T12" fmla="*/ 14 w 23"/>
                <a:gd name="T13" fmla="*/ 19 h 22"/>
                <a:gd name="T14" fmla="*/ 11 w 23"/>
                <a:gd name="T15" fmla="*/ 22 h 22"/>
                <a:gd name="T16" fmla="*/ 8 w 23"/>
                <a:gd name="T17" fmla="*/ 22 h 22"/>
                <a:gd name="T18" fmla="*/ 5 w 23"/>
                <a:gd name="T19" fmla="*/ 21 h 22"/>
                <a:gd name="T20" fmla="*/ 3 w 23"/>
                <a:gd name="T21" fmla="*/ 19 h 22"/>
                <a:gd name="T22" fmla="*/ 2 w 23"/>
                <a:gd name="T23" fmla="*/ 13 h 22"/>
                <a:gd name="T24" fmla="*/ 2 w 23"/>
                <a:gd name="T25" fmla="*/ 5 h 22"/>
                <a:gd name="T26" fmla="*/ 2 w 23"/>
                <a:gd name="T27" fmla="*/ 2 h 22"/>
                <a:gd name="T28" fmla="*/ 0 w 23"/>
                <a:gd name="T29" fmla="*/ 1 h 22"/>
                <a:gd name="T30" fmla="*/ 0 w 23"/>
                <a:gd name="T31" fmla="*/ 0 h 22"/>
                <a:gd name="T32" fmla="*/ 9 w 23"/>
                <a:gd name="T33" fmla="*/ 0 h 22"/>
                <a:gd name="T34" fmla="*/ 9 w 23"/>
                <a:gd name="T35" fmla="*/ 15 h 22"/>
                <a:gd name="T36" fmla="*/ 9 w 23"/>
                <a:gd name="T37" fmla="*/ 18 h 22"/>
                <a:gd name="T38" fmla="*/ 10 w 23"/>
                <a:gd name="T39" fmla="*/ 19 h 22"/>
                <a:gd name="T40" fmla="*/ 11 w 23"/>
                <a:gd name="T41" fmla="*/ 19 h 22"/>
                <a:gd name="T42" fmla="*/ 12 w 23"/>
                <a:gd name="T43" fmla="*/ 19 h 22"/>
                <a:gd name="T44" fmla="*/ 14 w 23"/>
                <a:gd name="T45" fmla="*/ 16 h 22"/>
                <a:gd name="T46" fmla="*/ 14 w 23"/>
                <a:gd name="T47" fmla="*/ 5 h 22"/>
                <a:gd name="T48" fmla="*/ 14 w 23"/>
                <a:gd name="T49" fmla="*/ 2 h 22"/>
                <a:gd name="T50" fmla="*/ 12 w 23"/>
                <a:gd name="T51" fmla="*/ 1 h 22"/>
                <a:gd name="T52" fmla="*/ 12 w 23"/>
                <a:gd name="T53" fmla="*/ 0 h 22"/>
                <a:gd name="T54" fmla="*/ 21 w 23"/>
                <a:gd name="T5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" h="22">
                  <a:moveTo>
                    <a:pt x="21" y="0"/>
                  </a:move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3" y="20"/>
                    <a:pt x="12" y="21"/>
                    <a:pt x="11" y="22"/>
                  </a:cubicBezTo>
                  <a:cubicBezTo>
                    <a:pt x="10" y="22"/>
                    <a:pt x="9" y="22"/>
                    <a:pt x="8" y="22"/>
                  </a:cubicBezTo>
                  <a:cubicBezTo>
                    <a:pt x="7" y="22"/>
                    <a:pt x="6" y="22"/>
                    <a:pt x="5" y="21"/>
                  </a:cubicBezTo>
                  <a:cubicBezTo>
                    <a:pt x="4" y="20"/>
                    <a:pt x="3" y="20"/>
                    <a:pt x="3" y="19"/>
                  </a:cubicBezTo>
                  <a:cubicBezTo>
                    <a:pt x="3" y="18"/>
                    <a:pt x="2" y="16"/>
                    <a:pt x="2" y="1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6"/>
                    <a:pt x="9" y="17"/>
                    <a:pt x="9" y="18"/>
                  </a:cubicBezTo>
                  <a:cubicBezTo>
                    <a:pt x="9" y="18"/>
                    <a:pt x="9" y="19"/>
                    <a:pt x="10" y="19"/>
                  </a:cubicBezTo>
                  <a:cubicBezTo>
                    <a:pt x="10" y="19"/>
                    <a:pt x="10" y="19"/>
                    <a:pt x="11" y="19"/>
                  </a:cubicBezTo>
                  <a:cubicBezTo>
                    <a:pt x="11" y="19"/>
                    <a:pt x="12" y="19"/>
                    <a:pt x="12" y="19"/>
                  </a:cubicBezTo>
                  <a:cubicBezTo>
                    <a:pt x="13" y="18"/>
                    <a:pt x="14" y="18"/>
                    <a:pt x="14" y="1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4" y="1"/>
                    <a:pt x="13" y="1"/>
                    <a:pt x="12" y="1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251"/>
            <p:cNvSpPr/>
            <p:nvPr/>
          </p:nvSpPr>
          <p:spPr bwMode="auto">
            <a:xfrm>
              <a:off x="3729" y="2802"/>
              <a:ext cx="33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9 w 14"/>
                <a:gd name="T13" fmla="*/ 26 h 30"/>
                <a:gd name="T14" fmla="*/ 10 w 14"/>
                <a:gd name="T15" fmla="*/ 27 h 30"/>
                <a:gd name="T16" fmla="*/ 10 w 14"/>
                <a:gd name="T17" fmla="*/ 27 h 30"/>
                <a:gd name="T18" fmla="*/ 13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4 w 14"/>
                <a:gd name="T25" fmla="*/ 29 h 30"/>
                <a:gd name="T26" fmla="*/ 3 w 14"/>
                <a:gd name="T27" fmla="*/ 26 h 30"/>
                <a:gd name="T28" fmla="*/ 2 w 14"/>
                <a:gd name="T29" fmla="*/ 22 h 30"/>
                <a:gd name="T30" fmla="*/ 2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4 w 14"/>
                <a:gd name="T37" fmla="*/ 5 h 30"/>
                <a:gd name="T38" fmla="*/ 8 w 14"/>
                <a:gd name="T39" fmla="*/ 0 h 30"/>
                <a:gd name="T40" fmla="*/ 9 w 14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2" y="27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6" y="30"/>
                    <a:pt x="5" y="30"/>
                    <a:pt x="4" y="29"/>
                  </a:cubicBezTo>
                  <a:cubicBezTo>
                    <a:pt x="3" y="28"/>
                    <a:pt x="3" y="27"/>
                    <a:pt x="3" y="26"/>
                  </a:cubicBezTo>
                  <a:cubicBezTo>
                    <a:pt x="2" y="26"/>
                    <a:pt x="2" y="24"/>
                    <a:pt x="2" y="2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3" y="7"/>
                    <a:pt x="4" y="5"/>
                  </a:cubicBezTo>
                  <a:cubicBezTo>
                    <a:pt x="6" y="4"/>
                    <a:pt x="7" y="2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252"/>
            <p:cNvSpPr/>
            <p:nvPr/>
          </p:nvSpPr>
          <p:spPr bwMode="auto">
            <a:xfrm>
              <a:off x="3767" y="2799"/>
              <a:ext cx="54" cy="74"/>
            </a:xfrm>
            <a:custGeom>
              <a:avLst/>
              <a:gdLst>
                <a:gd name="T0" fmla="*/ 9 w 23"/>
                <a:gd name="T1" fmla="*/ 0 h 31"/>
                <a:gd name="T2" fmla="*/ 9 w 23"/>
                <a:gd name="T3" fmla="*/ 12 h 31"/>
                <a:gd name="T4" fmla="*/ 12 w 23"/>
                <a:gd name="T5" fmla="*/ 9 h 31"/>
                <a:gd name="T6" fmla="*/ 15 w 23"/>
                <a:gd name="T7" fmla="*/ 9 h 31"/>
                <a:gd name="T8" fmla="*/ 18 w 23"/>
                <a:gd name="T9" fmla="*/ 10 h 31"/>
                <a:gd name="T10" fmla="*/ 20 w 23"/>
                <a:gd name="T11" fmla="*/ 12 h 31"/>
                <a:gd name="T12" fmla="*/ 21 w 23"/>
                <a:gd name="T13" fmla="*/ 18 h 31"/>
                <a:gd name="T14" fmla="*/ 21 w 23"/>
                <a:gd name="T15" fmla="*/ 26 h 31"/>
                <a:gd name="T16" fmla="*/ 21 w 23"/>
                <a:gd name="T17" fmla="*/ 29 h 31"/>
                <a:gd name="T18" fmla="*/ 23 w 23"/>
                <a:gd name="T19" fmla="*/ 30 h 31"/>
                <a:gd name="T20" fmla="*/ 23 w 23"/>
                <a:gd name="T21" fmla="*/ 31 h 31"/>
                <a:gd name="T22" fmla="*/ 12 w 23"/>
                <a:gd name="T23" fmla="*/ 31 h 31"/>
                <a:gd name="T24" fmla="*/ 12 w 23"/>
                <a:gd name="T25" fmla="*/ 30 h 31"/>
                <a:gd name="T26" fmla="*/ 14 w 23"/>
                <a:gd name="T27" fmla="*/ 29 h 31"/>
                <a:gd name="T28" fmla="*/ 14 w 23"/>
                <a:gd name="T29" fmla="*/ 26 h 31"/>
                <a:gd name="T30" fmla="*/ 14 w 23"/>
                <a:gd name="T31" fmla="*/ 16 h 31"/>
                <a:gd name="T32" fmla="*/ 14 w 23"/>
                <a:gd name="T33" fmla="*/ 13 h 31"/>
                <a:gd name="T34" fmla="*/ 13 w 23"/>
                <a:gd name="T35" fmla="*/ 12 h 31"/>
                <a:gd name="T36" fmla="*/ 12 w 23"/>
                <a:gd name="T37" fmla="*/ 12 h 31"/>
                <a:gd name="T38" fmla="*/ 11 w 23"/>
                <a:gd name="T39" fmla="*/ 12 h 31"/>
                <a:gd name="T40" fmla="*/ 9 w 23"/>
                <a:gd name="T41" fmla="*/ 15 h 31"/>
                <a:gd name="T42" fmla="*/ 9 w 23"/>
                <a:gd name="T43" fmla="*/ 26 h 31"/>
                <a:gd name="T44" fmla="*/ 9 w 23"/>
                <a:gd name="T45" fmla="*/ 29 h 31"/>
                <a:gd name="T46" fmla="*/ 11 w 23"/>
                <a:gd name="T47" fmla="*/ 30 h 31"/>
                <a:gd name="T48" fmla="*/ 11 w 23"/>
                <a:gd name="T49" fmla="*/ 31 h 31"/>
                <a:gd name="T50" fmla="*/ 0 w 23"/>
                <a:gd name="T51" fmla="*/ 31 h 31"/>
                <a:gd name="T52" fmla="*/ 0 w 23"/>
                <a:gd name="T53" fmla="*/ 30 h 31"/>
                <a:gd name="T54" fmla="*/ 2 w 23"/>
                <a:gd name="T55" fmla="*/ 29 h 31"/>
                <a:gd name="T56" fmla="*/ 2 w 23"/>
                <a:gd name="T57" fmla="*/ 26 h 31"/>
                <a:gd name="T58" fmla="*/ 2 w 23"/>
                <a:gd name="T59" fmla="*/ 4 h 31"/>
                <a:gd name="T60" fmla="*/ 2 w 23"/>
                <a:gd name="T61" fmla="*/ 1 h 31"/>
                <a:gd name="T62" fmla="*/ 0 w 23"/>
                <a:gd name="T63" fmla="*/ 0 h 31"/>
                <a:gd name="T64" fmla="*/ 0 w 23"/>
                <a:gd name="T65" fmla="*/ 0 h 31"/>
                <a:gd name="T66" fmla="*/ 9 w 23"/>
                <a:gd name="T6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1">
                  <a:moveTo>
                    <a:pt x="9" y="0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10" y="11"/>
                    <a:pt x="11" y="10"/>
                    <a:pt x="12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6" y="9"/>
                    <a:pt x="17" y="9"/>
                    <a:pt x="18" y="10"/>
                  </a:cubicBezTo>
                  <a:cubicBezTo>
                    <a:pt x="19" y="10"/>
                    <a:pt x="20" y="11"/>
                    <a:pt x="20" y="12"/>
                  </a:cubicBezTo>
                  <a:cubicBezTo>
                    <a:pt x="21" y="13"/>
                    <a:pt x="21" y="15"/>
                    <a:pt x="21" y="18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8"/>
                    <a:pt x="21" y="29"/>
                    <a:pt x="21" y="29"/>
                  </a:cubicBezTo>
                  <a:cubicBezTo>
                    <a:pt x="22" y="30"/>
                    <a:pt x="22" y="30"/>
                    <a:pt x="23" y="30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3" y="30"/>
                    <a:pt x="14" y="29"/>
                    <a:pt x="14" y="29"/>
                  </a:cubicBezTo>
                  <a:cubicBezTo>
                    <a:pt x="14" y="29"/>
                    <a:pt x="14" y="28"/>
                    <a:pt x="14" y="2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5"/>
                    <a:pt x="14" y="14"/>
                    <a:pt x="14" y="13"/>
                  </a:cubicBezTo>
                  <a:cubicBezTo>
                    <a:pt x="14" y="13"/>
                    <a:pt x="14" y="12"/>
                    <a:pt x="13" y="12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2" y="12"/>
                    <a:pt x="11" y="12"/>
                    <a:pt x="11" y="12"/>
                  </a:cubicBezTo>
                  <a:cubicBezTo>
                    <a:pt x="10" y="13"/>
                    <a:pt x="9" y="13"/>
                    <a:pt x="9" y="15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29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29"/>
                    <a:pt x="2" y="29"/>
                  </a:cubicBezTo>
                  <a:cubicBezTo>
                    <a:pt x="2" y="29"/>
                    <a:pt x="2" y="28"/>
                    <a:pt x="2" y="2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253"/>
            <p:cNvSpPr/>
            <p:nvPr/>
          </p:nvSpPr>
          <p:spPr bwMode="auto">
            <a:xfrm>
              <a:off x="274" y="2799"/>
              <a:ext cx="83" cy="74"/>
            </a:xfrm>
            <a:custGeom>
              <a:avLst/>
              <a:gdLst>
                <a:gd name="T0" fmla="*/ 12 w 35"/>
                <a:gd name="T1" fmla="*/ 16 h 31"/>
                <a:gd name="T2" fmla="*/ 12 w 35"/>
                <a:gd name="T3" fmla="*/ 25 h 31"/>
                <a:gd name="T4" fmla="*/ 12 w 35"/>
                <a:gd name="T5" fmla="*/ 28 h 31"/>
                <a:gd name="T6" fmla="*/ 13 w 35"/>
                <a:gd name="T7" fmla="*/ 29 h 31"/>
                <a:gd name="T8" fmla="*/ 15 w 35"/>
                <a:gd name="T9" fmla="*/ 30 h 31"/>
                <a:gd name="T10" fmla="*/ 16 w 35"/>
                <a:gd name="T11" fmla="*/ 30 h 31"/>
                <a:gd name="T12" fmla="*/ 16 w 35"/>
                <a:gd name="T13" fmla="*/ 31 h 31"/>
                <a:gd name="T14" fmla="*/ 0 w 35"/>
                <a:gd name="T15" fmla="*/ 31 h 31"/>
                <a:gd name="T16" fmla="*/ 0 w 35"/>
                <a:gd name="T17" fmla="*/ 30 h 31"/>
                <a:gd name="T18" fmla="*/ 1 w 35"/>
                <a:gd name="T19" fmla="*/ 30 h 31"/>
                <a:gd name="T20" fmla="*/ 3 w 35"/>
                <a:gd name="T21" fmla="*/ 29 h 31"/>
                <a:gd name="T22" fmla="*/ 4 w 35"/>
                <a:gd name="T23" fmla="*/ 28 h 31"/>
                <a:gd name="T24" fmla="*/ 4 w 35"/>
                <a:gd name="T25" fmla="*/ 25 h 31"/>
                <a:gd name="T26" fmla="*/ 4 w 35"/>
                <a:gd name="T27" fmla="*/ 5 h 31"/>
                <a:gd name="T28" fmla="*/ 4 w 35"/>
                <a:gd name="T29" fmla="*/ 2 h 31"/>
                <a:gd name="T30" fmla="*/ 3 w 35"/>
                <a:gd name="T31" fmla="*/ 1 h 31"/>
                <a:gd name="T32" fmla="*/ 1 w 35"/>
                <a:gd name="T33" fmla="*/ 0 h 31"/>
                <a:gd name="T34" fmla="*/ 0 w 35"/>
                <a:gd name="T35" fmla="*/ 0 h 31"/>
                <a:gd name="T36" fmla="*/ 0 w 35"/>
                <a:gd name="T37" fmla="*/ 0 h 31"/>
                <a:gd name="T38" fmla="*/ 16 w 35"/>
                <a:gd name="T39" fmla="*/ 0 h 31"/>
                <a:gd name="T40" fmla="*/ 16 w 35"/>
                <a:gd name="T41" fmla="*/ 0 h 31"/>
                <a:gd name="T42" fmla="*/ 15 w 35"/>
                <a:gd name="T43" fmla="*/ 0 h 31"/>
                <a:gd name="T44" fmla="*/ 13 w 35"/>
                <a:gd name="T45" fmla="*/ 1 h 31"/>
                <a:gd name="T46" fmla="*/ 12 w 35"/>
                <a:gd name="T47" fmla="*/ 2 h 31"/>
                <a:gd name="T48" fmla="*/ 12 w 35"/>
                <a:gd name="T49" fmla="*/ 5 h 31"/>
                <a:gd name="T50" fmla="*/ 12 w 35"/>
                <a:gd name="T51" fmla="*/ 14 h 31"/>
                <a:gd name="T52" fmla="*/ 23 w 35"/>
                <a:gd name="T53" fmla="*/ 14 h 31"/>
                <a:gd name="T54" fmla="*/ 23 w 35"/>
                <a:gd name="T55" fmla="*/ 5 h 31"/>
                <a:gd name="T56" fmla="*/ 22 w 35"/>
                <a:gd name="T57" fmla="*/ 2 h 31"/>
                <a:gd name="T58" fmla="*/ 21 w 35"/>
                <a:gd name="T59" fmla="*/ 1 h 31"/>
                <a:gd name="T60" fmla="*/ 19 w 35"/>
                <a:gd name="T61" fmla="*/ 0 h 31"/>
                <a:gd name="T62" fmla="*/ 18 w 35"/>
                <a:gd name="T63" fmla="*/ 0 h 31"/>
                <a:gd name="T64" fmla="*/ 18 w 35"/>
                <a:gd name="T65" fmla="*/ 0 h 31"/>
                <a:gd name="T66" fmla="*/ 35 w 35"/>
                <a:gd name="T67" fmla="*/ 0 h 31"/>
                <a:gd name="T68" fmla="*/ 35 w 35"/>
                <a:gd name="T69" fmla="*/ 0 h 31"/>
                <a:gd name="T70" fmla="*/ 34 w 35"/>
                <a:gd name="T71" fmla="*/ 0 h 31"/>
                <a:gd name="T72" fmla="*/ 31 w 35"/>
                <a:gd name="T73" fmla="*/ 1 h 31"/>
                <a:gd name="T74" fmla="*/ 30 w 35"/>
                <a:gd name="T75" fmla="*/ 2 h 31"/>
                <a:gd name="T76" fmla="*/ 30 w 35"/>
                <a:gd name="T77" fmla="*/ 5 h 31"/>
                <a:gd name="T78" fmla="*/ 30 w 35"/>
                <a:gd name="T79" fmla="*/ 25 h 31"/>
                <a:gd name="T80" fmla="*/ 30 w 35"/>
                <a:gd name="T81" fmla="*/ 28 h 31"/>
                <a:gd name="T82" fmla="*/ 31 w 35"/>
                <a:gd name="T83" fmla="*/ 29 h 31"/>
                <a:gd name="T84" fmla="*/ 34 w 35"/>
                <a:gd name="T85" fmla="*/ 30 h 31"/>
                <a:gd name="T86" fmla="*/ 35 w 35"/>
                <a:gd name="T87" fmla="*/ 30 h 31"/>
                <a:gd name="T88" fmla="*/ 35 w 35"/>
                <a:gd name="T89" fmla="*/ 31 h 31"/>
                <a:gd name="T90" fmla="*/ 18 w 35"/>
                <a:gd name="T91" fmla="*/ 31 h 31"/>
                <a:gd name="T92" fmla="*/ 18 w 35"/>
                <a:gd name="T93" fmla="*/ 30 h 31"/>
                <a:gd name="T94" fmla="*/ 19 w 35"/>
                <a:gd name="T95" fmla="*/ 30 h 31"/>
                <a:gd name="T96" fmla="*/ 22 w 35"/>
                <a:gd name="T97" fmla="*/ 29 h 31"/>
                <a:gd name="T98" fmla="*/ 22 w 35"/>
                <a:gd name="T99" fmla="*/ 28 h 31"/>
                <a:gd name="T100" fmla="*/ 23 w 35"/>
                <a:gd name="T101" fmla="*/ 25 h 31"/>
                <a:gd name="T102" fmla="*/ 23 w 35"/>
                <a:gd name="T103" fmla="*/ 16 h 31"/>
                <a:gd name="T104" fmla="*/ 12 w 35"/>
                <a:gd name="T105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5" h="31">
                  <a:moveTo>
                    <a:pt x="12" y="16"/>
                  </a:moveTo>
                  <a:cubicBezTo>
                    <a:pt x="12" y="25"/>
                    <a:pt x="12" y="25"/>
                    <a:pt x="12" y="25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2" y="29"/>
                    <a:pt x="13" y="29"/>
                    <a:pt x="13" y="29"/>
                  </a:cubicBezTo>
                  <a:cubicBezTo>
                    <a:pt x="14" y="30"/>
                    <a:pt x="14" y="30"/>
                    <a:pt x="15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2" y="30"/>
                    <a:pt x="3" y="30"/>
                    <a:pt x="3" y="29"/>
                  </a:cubicBezTo>
                  <a:cubicBezTo>
                    <a:pt x="3" y="29"/>
                    <a:pt x="4" y="29"/>
                    <a:pt x="4" y="28"/>
                  </a:cubicBezTo>
                  <a:cubicBezTo>
                    <a:pt x="4" y="28"/>
                    <a:pt x="4" y="27"/>
                    <a:pt x="4" y="2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3" y="1"/>
                    <a:pt x="13" y="1"/>
                  </a:cubicBezTo>
                  <a:cubicBezTo>
                    <a:pt x="13" y="1"/>
                    <a:pt x="12" y="1"/>
                    <a:pt x="12" y="2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3"/>
                    <a:pt x="23" y="2"/>
                    <a:pt x="22" y="2"/>
                  </a:cubicBezTo>
                  <a:cubicBezTo>
                    <a:pt x="22" y="1"/>
                    <a:pt x="22" y="1"/>
                    <a:pt x="21" y="1"/>
                  </a:cubicBezTo>
                  <a:cubicBezTo>
                    <a:pt x="21" y="1"/>
                    <a:pt x="20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1" y="1"/>
                    <a:pt x="31" y="1"/>
                    <a:pt x="30" y="2"/>
                  </a:cubicBezTo>
                  <a:cubicBezTo>
                    <a:pt x="30" y="2"/>
                    <a:pt x="30" y="3"/>
                    <a:pt x="30" y="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7"/>
                    <a:pt x="30" y="28"/>
                    <a:pt x="30" y="28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2" y="30"/>
                    <a:pt x="33" y="30"/>
                    <a:pt x="34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20" y="30"/>
                    <a:pt x="21" y="30"/>
                    <a:pt x="22" y="29"/>
                  </a:cubicBezTo>
                  <a:cubicBezTo>
                    <a:pt x="22" y="29"/>
                    <a:pt x="22" y="29"/>
                    <a:pt x="22" y="28"/>
                  </a:cubicBezTo>
                  <a:cubicBezTo>
                    <a:pt x="23" y="28"/>
                    <a:pt x="23" y="27"/>
                    <a:pt x="23" y="25"/>
                  </a:cubicBezTo>
                  <a:cubicBezTo>
                    <a:pt x="23" y="16"/>
                    <a:pt x="23" y="16"/>
                    <a:pt x="23" y="16"/>
                  </a:cubicBezTo>
                  <a:lnTo>
                    <a:pt x="12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254"/>
            <p:cNvSpPr>
              <a:spLocks noEditPoints="1"/>
            </p:cNvSpPr>
            <p:nvPr/>
          </p:nvSpPr>
          <p:spPr bwMode="auto">
            <a:xfrm>
              <a:off x="364" y="2821"/>
              <a:ext cx="48" cy="52"/>
            </a:xfrm>
            <a:custGeom>
              <a:avLst/>
              <a:gdLst>
                <a:gd name="T0" fmla="*/ 11 w 20"/>
                <a:gd name="T1" fmla="*/ 19 h 22"/>
                <a:gd name="T2" fmla="*/ 4 w 20"/>
                <a:gd name="T3" fmla="*/ 22 h 22"/>
                <a:gd name="T4" fmla="*/ 1 w 20"/>
                <a:gd name="T5" fmla="*/ 21 h 22"/>
                <a:gd name="T6" fmla="*/ 0 w 20"/>
                <a:gd name="T7" fmla="*/ 18 h 22"/>
                <a:gd name="T8" fmla="*/ 2 w 20"/>
                <a:gd name="T9" fmla="*/ 13 h 22"/>
                <a:gd name="T10" fmla="*/ 11 w 20"/>
                <a:gd name="T11" fmla="*/ 8 h 22"/>
                <a:gd name="T12" fmla="*/ 11 w 20"/>
                <a:gd name="T13" fmla="*/ 6 h 22"/>
                <a:gd name="T14" fmla="*/ 11 w 20"/>
                <a:gd name="T15" fmla="*/ 3 h 22"/>
                <a:gd name="T16" fmla="*/ 10 w 20"/>
                <a:gd name="T17" fmla="*/ 2 h 22"/>
                <a:gd name="T18" fmla="*/ 8 w 20"/>
                <a:gd name="T19" fmla="*/ 1 h 22"/>
                <a:gd name="T20" fmla="*/ 6 w 20"/>
                <a:gd name="T21" fmla="*/ 2 h 22"/>
                <a:gd name="T22" fmla="*/ 5 w 20"/>
                <a:gd name="T23" fmla="*/ 3 h 22"/>
                <a:gd name="T24" fmla="*/ 6 w 20"/>
                <a:gd name="T25" fmla="*/ 4 h 22"/>
                <a:gd name="T26" fmla="*/ 6 w 20"/>
                <a:gd name="T27" fmla="*/ 6 h 22"/>
                <a:gd name="T28" fmla="*/ 6 w 20"/>
                <a:gd name="T29" fmla="*/ 8 h 22"/>
                <a:gd name="T30" fmla="*/ 3 w 20"/>
                <a:gd name="T31" fmla="*/ 9 h 22"/>
                <a:gd name="T32" fmla="*/ 1 w 20"/>
                <a:gd name="T33" fmla="*/ 8 h 22"/>
                <a:gd name="T34" fmla="*/ 0 w 20"/>
                <a:gd name="T35" fmla="*/ 6 h 22"/>
                <a:gd name="T36" fmla="*/ 1 w 20"/>
                <a:gd name="T37" fmla="*/ 3 h 22"/>
                <a:gd name="T38" fmla="*/ 5 w 20"/>
                <a:gd name="T39" fmla="*/ 0 h 22"/>
                <a:gd name="T40" fmla="*/ 10 w 20"/>
                <a:gd name="T41" fmla="*/ 0 h 22"/>
                <a:gd name="T42" fmla="*/ 15 w 20"/>
                <a:gd name="T43" fmla="*/ 1 h 22"/>
                <a:gd name="T44" fmla="*/ 17 w 20"/>
                <a:gd name="T45" fmla="*/ 4 h 22"/>
                <a:gd name="T46" fmla="*/ 17 w 20"/>
                <a:gd name="T47" fmla="*/ 8 h 22"/>
                <a:gd name="T48" fmla="*/ 17 w 20"/>
                <a:gd name="T49" fmla="*/ 16 h 22"/>
                <a:gd name="T50" fmla="*/ 17 w 20"/>
                <a:gd name="T51" fmla="*/ 18 h 22"/>
                <a:gd name="T52" fmla="*/ 18 w 20"/>
                <a:gd name="T53" fmla="*/ 19 h 22"/>
                <a:gd name="T54" fmla="*/ 18 w 20"/>
                <a:gd name="T55" fmla="*/ 19 h 22"/>
                <a:gd name="T56" fmla="*/ 19 w 20"/>
                <a:gd name="T57" fmla="*/ 18 h 22"/>
                <a:gd name="T58" fmla="*/ 20 w 20"/>
                <a:gd name="T59" fmla="*/ 19 h 22"/>
                <a:gd name="T60" fmla="*/ 18 w 20"/>
                <a:gd name="T61" fmla="*/ 21 h 22"/>
                <a:gd name="T62" fmla="*/ 15 w 20"/>
                <a:gd name="T63" fmla="*/ 22 h 22"/>
                <a:gd name="T64" fmla="*/ 12 w 20"/>
                <a:gd name="T65" fmla="*/ 21 h 22"/>
                <a:gd name="T66" fmla="*/ 11 w 20"/>
                <a:gd name="T67" fmla="*/ 19 h 22"/>
                <a:gd name="T68" fmla="*/ 11 w 20"/>
                <a:gd name="T69" fmla="*/ 17 h 22"/>
                <a:gd name="T70" fmla="*/ 11 w 20"/>
                <a:gd name="T71" fmla="*/ 10 h 22"/>
                <a:gd name="T72" fmla="*/ 7 w 20"/>
                <a:gd name="T73" fmla="*/ 13 h 22"/>
                <a:gd name="T74" fmla="*/ 6 w 20"/>
                <a:gd name="T75" fmla="*/ 16 h 22"/>
                <a:gd name="T76" fmla="*/ 7 w 20"/>
                <a:gd name="T77" fmla="*/ 18 h 22"/>
                <a:gd name="T78" fmla="*/ 8 w 20"/>
                <a:gd name="T79" fmla="*/ 18 h 22"/>
                <a:gd name="T80" fmla="*/ 11 w 20"/>
                <a:gd name="T8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2">
                  <a:moveTo>
                    <a:pt x="11" y="19"/>
                  </a:moveTo>
                  <a:cubicBezTo>
                    <a:pt x="8" y="21"/>
                    <a:pt x="6" y="22"/>
                    <a:pt x="4" y="22"/>
                  </a:cubicBezTo>
                  <a:cubicBezTo>
                    <a:pt x="3" y="22"/>
                    <a:pt x="2" y="22"/>
                    <a:pt x="1" y="21"/>
                  </a:cubicBezTo>
                  <a:cubicBezTo>
                    <a:pt x="0" y="20"/>
                    <a:pt x="0" y="19"/>
                    <a:pt x="0" y="18"/>
                  </a:cubicBezTo>
                  <a:cubicBezTo>
                    <a:pt x="0" y="16"/>
                    <a:pt x="0" y="15"/>
                    <a:pt x="2" y="13"/>
                  </a:cubicBezTo>
                  <a:cubicBezTo>
                    <a:pt x="3" y="12"/>
                    <a:pt x="6" y="10"/>
                    <a:pt x="11" y="8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4"/>
                    <a:pt x="11" y="3"/>
                    <a:pt x="11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5" y="4"/>
                    <a:pt x="6" y="4"/>
                  </a:cubicBezTo>
                  <a:cubicBezTo>
                    <a:pt x="6" y="5"/>
                    <a:pt x="6" y="5"/>
                    <a:pt x="6" y="6"/>
                  </a:cubicBezTo>
                  <a:cubicBezTo>
                    <a:pt x="6" y="7"/>
                    <a:pt x="6" y="7"/>
                    <a:pt x="6" y="8"/>
                  </a:cubicBezTo>
                  <a:cubicBezTo>
                    <a:pt x="5" y="8"/>
                    <a:pt x="4" y="9"/>
                    <a:pt x="3" y="9"/>
                  </a:cubicBezTo>
                  <a:cubicBezTo>
                    <a:pt x="2" y="9"/>
                    <a:pt x="2" y="8"/>
                    <a:pt x="1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0" y="4"/>
                    <a:pt x="1" y="3"/>
                  </a:cubicBezTo>
                  <a:cubicBezTo>
                    <a:pt x="2" y="2"/>
                    <a:pt x="3" y="1"/>
                    <a:pt x="5" y="0"/>
                  </a:cubicBezTo>
                  <a:cubicBezTo>
                    <a:pt x="6" y="0"/>
                    <a:pt x="8" y="0"/>
                    <a:pt x="10" y="0"/>
                  </a:cubicBezTo>
                  <a:cubicBezTo>
                    <a:pt x="12" y="0"/>
                    <a:pt x="13" y="0"/>
                    <a:pt x="15" y="1"/>
                  </a:cubicBezTo>
                  <a:cubicBezTo>
                    <a:pt x="16" y="2"/>
                    <a:pt x="17" y="3"/>
                    <a:pt x="17" y="4"/>
                  </a:cubicBezTo>
                  <a:cubicBezTo>
                    <a:pt x="17" y="4"/>
                    <a:pt x="17" y="6"/>
                    <a:pt x="17" y="8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8"/>
                    <a:pt x="17" y="18"/>
                  </a:cubicBezTo>
                  <a:cubicBezTo>
                    <a:pt x="17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19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19" y="20"/>
                    <a:pt x="19" y="21"/>
                    <a:pt x="18" y="21"/>
                  </a:cubicBezTo>
                  <a:cubicBezTo>
                    <a:pt x="17" y="22"/>
                    <a:pt x="16" y="22"/>
                    <a:pt x="15" y="22"/>
                  </a:cubicBezTo>
                  <a:cubicBezTo>
                    <a:pt x="14" y="22"/>
                    <a:pt x="13" y="22"/>
                    <a:pt x="12" y="21"/>
                  </a:cubicBezTo>
                  <a:cubicBezTo>
                    <a:pt x="11" y="21"/>
                    <a:pt x="11" y="20"/>
                    <a:pt x="11" y="19"/>
                  </a:cubicBezTo>
                  <a:close/>
                  <a:moveTo>
                    <a:pt x="11" y="17"/>
                  </a:moveTo>
                  <a:cubicBezTo>
                    <a:pt x="11" y="10"/>
                    <a:pt x="11" y="10"/>
                    <a:pt x="11" y="10"/>
                  </a:cubicBezTo>
                  <a:cubicBezTo>
                    <a:pt x="9" y="11"/>
                    <a:pt x="8" y="12"/>
                    <a:pt x="7" y="13"/>
                  </a:cubicBezTo>
                  <a:cubicBezTo>
                    <a:pt x="6" y="14"/>
                    <a:pt x="6" y="15"/>
                    <a:pt x="6" y="16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7" y="18"/>
                    <a:pt x="8" y="18"/>
                    <a:pt x="8" y="18"/>
                  </a:cubicBezTo>
                  <a:cubicBezTo>
                    <a:pt x="9" y="18"/>
                    <a:pt x="10" y="18"/>
                    <a:pt x="11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255"/>
            <p:cNvSpPr/>
            <p:nvPr/>
          </p:nvSpPr>
          <p:spPr bwMode="auto">
            <a:xfrm>
              <a:off x="414" y="2821"/>
              <a:ext cx="54" cy="52"/>
            </a:xfrm>
            <a:custGeom>
              <a:avLst/>
              <a:gdLst>
                <a:gd name="T0" fmla="*/ 11 w 23"/>
                <a:gd name="T1" fmla="*/ 22 h 22"/>
                <a:gd name="T2" fmla="*/ 4 w 23"/>
                <a:gd name="T3" fmla="*/ 6 h 22"/>
                <a:gd name="T4" fmla="*/ 2 w 23"/>
                <a:gd name="T5" fmla="*/ 2 h 22"/>
                <a:gd name="T6" fmla="*/ 0 w 23"/>
                <a:gd name="T7" fmla="*/ 1 h 22"/>
                <a:gd name="T8" fmla="*/ 0 w 23"/>
                <a:gd name="T9" fmla="*/ 0 h 22"/>
                <a:gd name="T10" fmla="*/ 12 w 23"/>
                <a:gd name="T11" fmla="*/ 0 h 22"/>
                <a:gd name="T12" fmla="*/ 12 w 23"/>
                <a:gd name="T13" fmla="*/ 1 h 22"/>
                <a:gd name="T14" fmla="*/ 10 w 23"/>
                <a:gd name="T15" fmla="*/ 1 h 22"/>
                <a:gd name="T16" fmla="*/ 10 w 23"/>
                <a:gd name="T17" fmla="*/ 3 h 22"/>
                <a:gd name="T18" fmla="*/ 11 w 23"/>
                <a:gd name="T19" fmla="*/ 6 h 22"/>
                <a:gd name="T20" fmla="*/ 14 w 23"/>
                <a:gd name="T21" fmla="*/ 14 h 22"/>
                <a:gd name="T22" fmla="*/ 17 w 23"/>
                <a:gd name="T23" fmla="*/ 7 h 22"/>
                <a:gd name="T24" fmla="*/ 18 w 23"/>
                <a:gd name="T25" fmla="*/ 3 h 22"/>
                <a:gd name="T26" fmla="*/ 18 w 23"/>
                <a:gd name="T27" fmla="*/ 2 h 22"/>
                <a:gd name="T28" fmla="*/ 16 w 23"/>
                <a:gd name="T29" fmla="*/ 1 h 22"/>
                <a:gd name="T30" fmla="*/ 16 w 23"/>
                <a:gd name="T31" fmla="*/ 0 h 22"/>
                <a:gd name="T32" fmla="*/ 23 w 23"/>
                <a:gd name="T33" fmla="*/ 0 h 22"/>
                <a:gd name="T34" fmla="*/ 23 w 23"/>
                <a:gd name="T35" fmla="*/ 1 h 22"/>
                <a:gd name="T36" fmla="*/ 21 w 23"/>
                <a:gd name="T37" fmla="*/ 2 h 22"/>
                <a:gd name="T38" fmla="*/ 19 w 23"/>
                <a:gd name="T39" fmla="*/ 5 h 22"/>
                <a:gd name="T40" fmla="*/ 12 w 23"/>
                <a:gd name="T41" fmla="*/ 22 h 22"/>
                <a:gd name="T42" fmla="*/ 11 w 23"/>
                <a:gd name="T4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" h="22">
                  <a:moveTo>
                    <a:pt x="11" y="22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3" y="4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10" y="2"/>
                    <a:pt x="10" y="2"/>
                    <a:pt x="10" y="3"/>
                  </a:cubicBezTo>
                  <a:cubicBezTo>
                    <a:pt x="10" y="3"/>
                    <a:pt x="10" y="4"/>
                    <a:pt x="11" y="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5"/>
                    <a:pt x="18" y="4"/>
                    <a:pt x="18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2" y="1"/>
                    <a:pt x="21" y="2"/>
                  </a:cubicBezTo>
                  <a:cubicBezTo>
                    <a:pt x="21" y="2"/>
                    <a:pt x="20" y="3"/>
                    <a:pt x="19" y="5"/>
                  </a:cubicBezTo>
                  <a:cubicBezTo>
                    <a:pt x="12" y="22"/>
                    <a:pt x="12" y="22"/>
                    <a:pt x="12" y="22"/>
                  </a:cubicBezTo>
                  <a:lnTo>
                    <a:pt x="11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256"/>
            <p:cNvSpPr>
              <a:spLocks noEditPoints="1"/>
            </p:cNvSpPr>
            <p:nvPr/>
          </p:nvSpPr>
          <p:spPr bwMode="auto">
            <a:xfrm>
              <a:off x="471" y="2797"/>
              <a:ext cx="28" cy="76"/>
            </a:xfrm>
            <a:custGeom>
              <a:avLst/>
              <a:gdLst>
                <a:gd name="T0" fmla="*/ 9 w 12"/>
                <a:gd name="T1" fmla="*/ 10 h 32"/>
                <a:gd name="T2" fmla="*/ 9 w 12"/>
                <a:gd name="T3" fmla="*/ 27 h 32"/>
                <a:gd name="T4" fmla="*/ 10 w 12"/>
                <a:gd name="T5" fmla="*/ 30 h 32"/>
                <a:gd name="T6" fmla="*/ 12 w 12"/>
                <a:gd name="T7" fmla="*/ 31 h 32"/>
                <a:gd name="T8" fmla="*/ 12 w 12"/>
                <a:gd name="T9" fmla="*/ 32 h 32"/>
                <a:gd name="T10" fmla="*/ 0 w 12"/>
                <a:gd name="T11" fmla="*/ 32 h 32"/>
                <a:gd name="T12" fmla="*/ 0 w 12"/>
                <a:gd name="T13" fmla="*/ 31 h 32"/>
                <a:gd name="T14" fmla="*/ 2 w 12"/>
                <a:gd name="T15" fmla="*/ 30 h 32"/>
                <a:gd name="T16" fmla="*/ 3 w 12"/>
                <a:gd name="T17" fmla="*/ 27 h 32"/>
                <a:gd name="T18" fmla="*/ 3 w 12"/>
                <a:gd name="T19" fmla="*/ 15 h 32"/>
                <a:gd name="T20" fmla="*/ 2 w 12"/>
                <a:gd name="T21" fmla="*/ 12 h 32"/>
                <a:gd name="T22" fmla="*/ 0 w 12"/>
                <a:gd name="T23" fmla="*/ 11 h 32"/>
                <a:gd name="T24" fmla="*/ 0 w 12"/>
                <a:gd name="T25" fmla="*/ 10 h 32"/>
                <a:gd name="T26" fmla="*/ 9 w 12"/>
                <a:gd name="T27" fmla="*/ 10 h 32"/>
                <a:gd name="T28" fmla="*/ 6 w 12"/>
                <a:gd name="T29" fmla="*/ 0 h 32"/>
                <a:gd name="T30" fmla="*/ 9 w 12"/>
                <a:gd name="T31" fmla="*/ 1 h 32"/>
                <a:gd name="T32" fmla="*/ 10 w 12"/>
                <a:gd name="T33" fmla="*/ 3 h 32"/>
                <a:gd name="T34" fmla="*/ 9 w 12"/>
                <a:gd name="T35" fmla="*/ 6 h 32"/>
                <a:gd name="T36" fmla="*/ 6 w 12"/>
                <a:gd name="T37" fmla="*/ 7 h 32"/>
                <a:gd name="T38" fmla="*/ 4 w 12"/>
                <a:gd name="T39" fmla="*/ 6 h 32"/>
                <a:gd name="T40" fmla="*/ 3 w 12"/>
                <a:gd name="T41" fmla="*/ 3 h 32"/>
                <a:gd name="T42" fmla="*/ 4 w 12"/>
                <a:gd name="T43" fmla="*/ 1 h 32"/>
                <a:gd name="T44" fmla="*/ 6 w 12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10" y="30"/>
                    <a:pt x="10" y="30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3" y="30"/>
                    <a:pt x="3" y="29"/>
                    <a:pt x="3" y="2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2" y="12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8" y="0"/>
                    <a:pt x="9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0" y="4"/>
                    <a:pt x="9" y="5"/>
                    <a:pt x="9" y="6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3" y="5"/>
                    <a:pt x="3" y="4"/>
                    <a:pt x="3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257"/>
            <p:cNvSpPr/>
            <p:nvPr/>
          </p:nvSpPr>
          <p:spPr bwMode="auto">
            <a:xfrm>
              <a:off x="504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1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4 w 23"/>
                <a:gd name="T29" fmla="*/ 17 h 22"/>
                <a:gd name="T30" fmla="*/ 14 w 23"/>
                <a:gd name="T31" fmla="*/ 7 h 22"/>
                <a:gd name="T32" fmla="*/ 14 w 23"/>
                <a:gd name="T33" fmla="*/ 4 h 22"/>
                <a:gd name="T34" fmla="*/ 14 w 23"/>
                <a:gd name="T35" fmla="*/ 3 h 22"/>
                <a:gd name="T36" fmla="*/ 12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4" y="19"/>
                    <a:pt x="14" y="19"/>
                    <a:pt x="14" y="1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258"/>
            <p:cNvSpPr>
              <a:spLocks noEditPoints="1"/>
            </p:cNvSpPr>
            <p:nvPr/>
          </p:nvSpPr>
          <p:spPr bwMode="auto">
            <a:xfrm>
              <a:off x="565" y="2821"/>
              <a:ext cx="50" cy="76"/>
            </a:xfrm>
            <a:custGeom>
              <a:avLst/>
              <a:gdLst>
                <a:gd name="T0" fmla="*/ 14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17 w 21"/>
                <a:gd name="T7" fmla="*/ 3 h 32"/>
                <a:gd name="T8" fmla="*/ 19 w 21"/>
                <a:gd name="T9" fmla="*/ 5 h 32"/>
                <a:gd name="T10" fmla="*/ 19 w 21"/>
                <a:gd name="T11" fmla="*/ 8 h 32"/>
                <a:gd name="T12" fmla="*/ 18 w 21"/>
                <a:gd name="T13" fmla="*/ 12 h 32"/>
                <a:gd name="T14" fmla="*/ 14 w 21"/>
                <a:gd name="T15" fmla="*/ 14 h 32"/>
                <a:gd name="T16" fmla="*/ 11 w 21"/>
                <a:gd name="T17" fmla="*/ 15 h 32"/>
                <a:gd name="T18" fmla="*/ 8 w 21"/>
                <a:gd name="T19" fmla="*/ 15 h 32"/>
                <a:gd name="T20" fmla="*/ 6 w 21"/>
                <a:gd name="T21" fmla="*/ 16 h 32"/>
                <a:gd name="T22" fmla="*/ 5 w 21"/>
                <a:gd name="T23" fmla="*/ 17 h 32"/>
                <a:gd name="T24" fmla="*/ 6 w 21"/>
                <a:gd name="T25" fmla="*/ 19 h 32"/>
                <a:gd name="T26" fmla="*/ 8 w 21"/>
                <a:gd name="T27" fmla="*/ 19 h 32"/>
                <a:gd name="T28" fmla="*/ 12 w 21"/>
                <a:gd name="T29" fmla="*/ 19 h 32"/>
                <a:gd name="T30" fmla="*/ 19 w 21"/>
                <a:gd name="T31" fmla="*/ 20 h 32"/>
                <a:gd name="T32" fmla="*/ 21 w 21"/>
                <a:gd name="T33" fmla="*/ 25 h 32"/>
                <a:gd name="T34" fmla="*/ 20 w 21"/>
                <a:gd name="T35" fmla="*/ 28 h 32"/>
                <a:gd name="T36" fmla="*/ 17 w 21"/>
                <a:gd name="T37" fmla="*/ 31 h 32"/>
                <a:gd name="T38" fmla="*/ 10 w 21"/>
                <a:gd name="T39" fmla="*/ 32 h 32"/>
                <a:gd name="T40" fmla="*/ 5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1 w 21"/>
                <a:gd name="T47" fmla="*/ 26 h 32"/>
                <a:gd name="T48" fmla="*/ 4 w 21"/>
                <a:gd name="T49" fmla="*/ 24 h 32"/>
                <a:gd name="T50" fmla="*/ 1 w 21"/>
                <a:gd name="T51" fmla="*/ 20 h 32"/>
                <a:gd name="T52" fmla="*/ 2 w 21"/>
                <a:gd name="T53" fmla="*/ 17 h 32"/>
                <a:gd name="T54" fmla="*/ 6 w 21"/>
                <a:gd name="T55" fmla="*/ 15 h 32"/>
                <a:gd name="T56" fmla="*/ 2 w 21"/>
                <a:gd name="T57" fmla="*/ 12 h 32"/>
                <a:gd name="T58" fmla="*/ 0 w 21"/>
                <a:gd name="T59" fmla="*/ 7 h 32"/>
                <a:gd name="T60" fmla="*/ 3 w 21"/>
                <a:gd name="T61" fmla="*/ 2 h 32"/>
                <a:gd name="T62" fmla="*/ 10 w 21"/>
                <a:gd name="T63" fmla="*/ 0 h 32"/>
                <a:gd name="T64" fmla="*/ 14 w 21"/>
                <a:gd name="T65" fmla="*/ 0 h 32"/>
                <a:gd name="T66" fmla="*/ 9 w 21"/>
                <a:gd name="T67" fmla="*/ 25 h 32"/>
                <a:gd name="T68" fmla="*/ 6 w 21"/>
                <a:gd name="T69" fmla="*/ 25 h 32"/>
                <a:gd name="T70" fmla="*/ 4 w 21"/>
                <a:gd name="T71" fmla="*/ 27 h 32"/>
                <a:gd name="T72" fmla="*/ 6 w 21"/>
                <a:gd name="T73" fmla="*/ 29 h 32"/>
                <a:gd name="T74" fmla="*/ 11 w 21"/>
                <a:gd name="T75" fmla="*/ 30 h 32"/>
                <a:gd name="T76" fmla="*/ 16 w 21"/>
                <a:gd name="T77" fmla="*/ 29 h 32"/>
                <a:gd name="T78" fmla="*/ 17 w 21"/>
                <a:gd name="T79" fmla="*/ 27 h 32"/>
                <a:gd name="T80" fmla="*/ 17 w 21"/>
                <a:gd name="T81" fmla="*/ 26 h 32"/>
                <a:gd name="T82" fmla="*/ 15 w 21"/>
                <a:gd name="T83" fmla="*/ 25 h 32"/>
                <a:gd name="T84" fmla="*/ 9 w 21"/>
                <a:gd name="T85" fmla="*/ 25 h 32"/>
                <a:gd name="T86" fmla="*/ 10 w 21"/>
                <a:gd name="T87" fmla="*/ 1 h 32"/>
                <a:gd name="T88" fmla="*/ 8 w 21"/>
                <a:gd name="T89" fmla="*/ 2 h 32"/>
                <a:gd name="T90" fmla="*/ 7 w 21"/>
                <a:gd name="T91" fmla="*/ 8 h 32"/>
                <a:gd name="T92" fmla="*/ 8 w 21"/>
                <a:gd name="T93" fmla="*/ 13 h 32"/>
                <a:gd name="T94" fmla="*/ 10 w 21"/>
                <a:gd name="T95" fmla="*/ 14 h 32"/>
                <a:gd name="T96" fmla="*/ 12 w 21"/>
                <a:gd name="T97" fmla="*/ 13 h 32"/>
                <a:gd name="T98" fmla="*/ 13 w 21"/>
                <a:gd name="T99" fmla="*/ 8 h 32"/>
                <a:gd name="T100" fmla="*/ 12 w 21"/>
                <a:gd name="T101" fmla="*/ 2 h 32"/>
                <a:gd name="T102" fmla="*/ 10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8" y="4"/>
                    <a:pt x="19" y="5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9" y="9"/>
                    <a:pt x="19" y="10"/>
                    <a:pt x="18" y="12"/>
                  </a:cubicBezTo>
                  <a:cubicBezTo>
                    <a:pt x="17" y="13"/>
                    <a:pt x="16" y="14"/>
                    <a:pt x="14" y="14"/>
                  </a:cubicBezTo>
                  <a:cubicBezTo>
                    <a:pt x="13" y="15"/>
                    <a:pt x="12" y="15"/>
                    <a:pt x="11" y="15"/>
                  </a:cubicBezTo>
                  <a:cubicBezTo>
                    <a:pt x="10" y="15"/>
                    <a:pt x="10" y="15"/>
                    <a:pt x="8" y="15"/>
                  </a:cubicBezTo>
                  <a:cubicBezTo>
                    <a:pt x="7" y="15"/>
                    <a:pt x="7" y="15"/>
                    <a:pt x="6" y="16"/>
                  </a:cubicBezTo>
                  <a:cubicBezTo>
                    <a:pt x="6" y="16"/>
                    <a:pt x="5" y="17"/>
                    <a:pt x="5" y="17"/>
                  </a:cubicBezTo>
                  <a:cubicBezTo>
                    <a:pt x="5" y="18"/>
                    <a:pt x="6" y="18"/>
                    <a:pt x="6" y="19"/>
                  </a:cubicBezTo>
                  <a:cubicBezTo>
                    <a:pt x="6" y="19"/>
                    <a:pt x="7" y="19"/>
                    <a:pt x="8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5" y="19"/>
                    <a:pt x="17" y="20"/>
                    <a:pt x="19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1" y="27"/>
                    <a:pt x="20" y="28"/>
                  </a:cubicBezTo>
                  <a:cubicBezTo>
                    <a:pt x="19" y="29"/>
                    <a:pt x="18" y="30"/>
                    <a:pt x="17" y="31"/>
                  </a:cubicBezTo>
                  <a:cubicBezTo>
                    <a:pt x="15" y="31"/>
                    <a:pt x="13" y="32"/>
                    <a:pt x="10" y="32"/>
                  </a:cubicBezTo>
                  <a:cubicBezTo>
                    <a:pt x="8" y="32"/>
                    <a:pt x="6" y="32"/>
                    <a:pt x="5" y="31"/>
                  </a:cubicBezTo>
                  <a:cubicBezTo>
                    <a:pt x="3" y="31"/>
                    <a:pt x="2" y="30"/>
                    <a:pt x="1" y="30"/>
                  </a:cubicBezTo>
                  <a:cubicBezTo>
                    <a:pt x="1" y="29"/>
                    <a:pt x="0" y="28"/>
                    <a:pt x="0" y="28"/>
                  </a:cubicBezTo>
                  <a:cubicBezTo>
                    <a:pt x="0" y="27"/>
                    <a:pt x="1" y="26"/>
                    <a:pt x="1" y="26"/>
                  </a:cubicBezTo>
                  <a:cubicBezTo>
                    <a:pt x="2" y="25"/>
                    <a:pt x="3" y="25"/>
                    <a:pt x="4" y="24"/>
                  </a:cubicBezTo>
                  <a:cubicBezTo>
                    <a:pt x="2" y="23"/>
                    <a:pt x="1" y="22"/>
                    <a:pt x="1" y="20"/>
                  </a:cubicBezTo>
                  <a:cubicBezTo>
                    <a:pt x="1" y="19"/>
                    <a:pt x="1" y="18"/>
                    <a:pt x="2" y="17"/>
                  </a:cubicBezTo>
                  <a:cubicBezTo>
                    <a:pt x="3" y="16"/>
                    <a:pt x="4" y="15"/>
                    <a:pt x="6" y="15"/>
                  </a:cubicBezTo>
                  <a:cubicBezTo>
                    <a:pt x="4" y="14"/>
                    <a:pt x="3" y="13"/>
                    <a:pt x="2" y="12"/>
                  </a:cubicBezTo>
                  <a:cubicBezTo>
                    <a:pt x="1" y="10"/>
                    <a:pt x="0" y="9"/>
                    <a:pt x="0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0"/>
                    <a:pt x="10" y="0"/>
                  </a:cubicBezTo>
                  <a:cubicBezTo>
                    <a:pt x="11" y="0"/>
                    <a:pt x="12" y="0"/>
                    <a:pt x="14" y="0"/>
                  </a:cubicBezTo>
                  <a:close/>
                  <a:moveTo>
                    <a:pt x="9" y="25"/>
                  </a:moveTo>
                  <a:cubicBezTo>
                    <a:pt x="7" y="25"/>
                    <a:pt x="6" y="25"/>
                    <a:pt x="6" y="25"/>
                  </a:cubicBezTo>
                  <a:cubicBezTo>
                    <a:pt x="5" y="26"/>
                    <a:pt x="4" y="26"/>
                    <a:pt x="4" y="27"/>
                  </a:cubicBezTo>
                  <a:cubicBezTo>
                    <a:pt x="4" y="28"/>
                    <a:pt x="5" y="29"/>
                    <a:pt x="6" y="29"/>
                  </a:cubicBezTo>
                  <a:cubicBezTo>
                    <a:pt x="6" y="30"/>
                    <a:pt x="8" y="30"/>
                    <a:pt x="11" y="30"/>
                  </a:cubicBezTo>
                  <a:cubicBezTo>
                    <a:pt x="13" y="30"/>
                    <a:pt x="14" y="30"/>
                    <a:pt x="16" y="29"/>
                  </a:cubicBezTo>
                  <a:cubicBezTo>
                    <a:pt x="17" y="29"/>
                    <a:pt x="17" y="28"/>
                    <a:pt x="17" y="27"/>
                  </a:cubicBezTo>
                  <a:cubicBezTo>
                    <a:pt x="17" y="27"/>
                    <a:pt x="17" y="26"/>
                    <a:pt x="17" y="26"/>
                  </a:cubicBezTo>
                  <a:cubicBezTo>
                    <a:pt x="17" y="26"/>
                    <a:pt x="16" y="25"/>
                    <a:pt x="15" y="25"/>
                  </a:cubicBezTo>
                  <a:cubicBezTo>
                    <a:pt x="14" y="25"/>
                    <a:pt x="12" y="25"/>
                    <a:pt x="9" y="25"/>
                  </a:cubicBezTo>
                  <a:close/>
                  <a:moveTo>
                    <a:pt x="10" y="1"/>
                  </a:moveTo>
                  <a:cubicBezTo>
                    <a:pt x="9" y="1"/>
                    <a:pt x="8" y="1"/>
                    <a:pt x="8" y="2"/>
                  </a:cubicBezTo>
                  <a:cubicBezTo>
                    <a:pt x="7" y="3"/>
                    <a:pt x="7" y="5"/>
                    <a:pt x="7" y="8"/>
                  </a:cubicBezTo>
                  <a:cubicBezTo>
                    <a:pt x="7" y="10"/>
                    <a:pt x="7" y="12"/>
                    <a:pt x="8" y="13"/>
                  </a:cubicBezTo>
                  <a:cubicBezTo>
                    <a:pt x="8" y="13"/>
                    <a:pt x="9" y="14"/>
                    <a:pt x="10" y="14"/>
                  </a:cubicBezTo>
                  <a:cubicBezTo>
                    <a:pt x="11" y="14"/>
                    <a:pt x="12" y="13"/>
                    <a:pt x="12" y="13"/>
                  </a:cubicBezTo>
                  <a:cubicBezTo>
                    <a:pt x="13" y="12"/>
                    <a:pt x="13" y="10"/>
                    <a:pt x="13" y="8"/>
                  </a:cubicBezTo>
                  <a:cubicBezTo>
                    <a:pt x="13" y="5"/>
                    <a:pt x="13" y="3"/>
                    <a:pt x="12" y="2"/>
                  </a:cubicBezTo>
                  <a:cubicBezTo>
                    <a:pt x="12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259"/>
            <p:cNvSpPr>
              <a:spLocks noEditPoints="1"/>
            </p:cNvSpPr>
            <p:nvPr/>
          </p:nvSpPr>
          <p:spPr bwMode="auto">
            <a:xfrm>
              <a:off x="648" y="2799"/>
              <a:ext cx="67" cy="74"/>
            </a:xfrm>
            <a:custGeom>
              <a:avLst/>
              <a:gdLst>
                <a:gd name="T0" fmla="*/ 20 w 28"/>
                <a:gd name="T1" fmla="*/ 14 h 31"/>
                <a:gd name="T2" fmla="*/ 26 w 28"/>
                <a:gd name="T3" fmla="*/ 17 h 31"/>
                <a:gd name="T4" fmla="*/ 28 w 28"/>
                <a:gd name="T5" fmla="*/ 22 h 31"/>
                <a:gd name="T6" fmla="*/ 26 w 28"/>
                <a:gd name="T7" fmla="*/ 28 h 31"/>
                <a:gd name="T8" fmla="*/ 16 w 28"/>
                <a:gd name="T9" fmla="*/ 31 h 31"/>
                <a:gd name="T10" fmla="*/ 0 w 28"/>
                <a:gd name="T11" fmla="*/ 31 h 31"/>
                <a:gd name="T12" fmla="*/ 0 w 28"/>
                <a:gd name="T13" fmla="*/ 30 h 31"/>
                <a:gd name="T14" fmla="*/ 3 w 28"/>
                <a:gd name="T15" fmla="*/ 29 h 31"/>
                <a:gd name="T16" fmla="*/ 4 w 28"/>
                <a:gd name="T17" fmla="*/ 28 h 31"/>
                <a:gd name="T18" fmla="*/ 4 w 28"/>
                <a:gd name="T19" fmla="*/ 25 h 31"/>
                <a:gd name="T20" fmla="*/ 4 w 28"/>
                <a:gd name="T21" fmla="*/ 5 h 31"/>
                <a:gd name="T22" fmla="*/ 4 w 28"/>
                <a:gd name="T23" fmla="*/ 2 h 31"/>
                <a:gd name="T24" fmla="*/ 3 w 28"/>
                <a:gd name="T25" fmla="*/ 1 h 31"/>
                <a:gd name="T26" fmla="*/ 0 w 28"/>
                <a:gd name="T27" fmla="*/ 0 h 31"/>
                <a:gd name="T28" fmla="*/ 0 w 28"/>
                <a:gd name="T29" fmla="*/ 0 h 31"/>
                <a:gd name="T30" fmla="*/ 15 w 28"/>
                <a:gd name="T31" fmla="*/ 0 h 31"/>
                <a:gd name="T32" fmla="*/ 22 w 28"/>
                <a:gd name="T33" fmla="*/ 0 h 31"/>
                <a:gd name="T34" fmla="*/ 26 w 28"/>
                <a:gd name="T35" fmla="*/ 3 h 31"/>
                <a:gd name="T36" fmla="*/ 27 w 28"/>
                <a:gd name="T37" fmla="*/ 7 h 31"/>
                <a:gd name="T38" fmla="*/ 25 w 28"/>
                <a:gd name="T39" fmla="*/ 11 h 31"/>
                <a:gd name="T40" fmla="*/ 20 w 28"/>
                <a:gd name="T41" fmla="*/ 14 h 31"/>
                <a:gd name="T42" fmla="*/ 11 w 28"/>
                <a:gd name="T43" fmla="*/ 15 h 31"/>
                <a:gd name="T44" fmla="*/ 11 w 28"/>
                <a:gd name="T45" fmla="*/ 25 h 31"/>
                <a:gd name="T46" fmla="*/ 11 w 28"/>
                <a:gd name="T47" fmla="*/ 26 h 31"/>
                <a:gd name="T48" fmla="*/ 12 w 28"/>
                <a:gd name="T49" fmla="*/ 28 h 31"/>
                <a:gd name="T50" fmla="*/ 14 w 28"/>
                <a:gd name="T51" fmla="*/ 29 h 31"/>
                <a:gd name="T52" fmla="*/ 17 w 28"/>
                <a:gd name="T53" fmla="*/ 28 h 31"/>
                <a:gd name="T54" fmla="*/ 20 w 28"/>
                <a:gd name="T55" fmla="*/ 26 h 31"/>
                <a:gd name="T56" fmla="*/ 20 w 28"/>
                <a:gd name="T57" fmla="*/ 22 h 31"/>
                <a:gd name="T58" fmla="*/ 19 w 28"/>
                <a:gd name="T59" fmla="*/ 18 h 31"/>
                <a:gd name="T60" fmla="*/ 17 w 28"/>
                <a:gd name="T61" fmla="*/ 16 h 31"/>
                <a:gd name="T62" fmla="*/ 11 w 28"/>
                <a:gd name="T63" fmla="*/ 15 h 31"/>
                <a:gd name="T64" fmla="*/ 11 w 28"/>
                <a:gd name="T65" fmla="*/ 14 h 31"/>
                <a:gd name="T66" fmla="*/ 16 w 28"/>
                <a:gd name="T67" fmla="*/ 13 h 31"/>
                <a:gd name="T68" fmla="*/ 19 w 28"/>
                <a:gd name="T69" fmla="*/ 11 h 31"/>
                <a:gd name="T70" fmla="*/ 19 w 28"/>
                <a:gd name="T71" fmla="*/ 7 h 31"/>
                <a:gd name="T72" fmla="*/ 19 w 28"/>
                <a:gd name="T73" fmla="*/ 4 h 31"/>
                <a:gd name="T74" fmla="*/ 16 w 28"/>
                <a:gd name="T75" fmla="*/ 2 h 31"/>
                <a:gd name="T76" fmla="*/ 11 w 28"/>
                <a:gd name="T77" fmla="*/ 1 h 31"/>
                <a:gd name="T78" fmla="*/ 11 w 28"/>
                <a:gd name="T79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" h="31">
                  <a:moveTo>
                    <a:pt x="20" y="14"/>
                  </a:moveTo>
                  <a:cubicBezTo>
                    <a:pt x="23" y="15"/>
                    <a:pt x="25" y="16"/>
                    <a:pt x="26" y="17"/>
                  </a:cubicBezTo>
                  <a:cubicBezTo>
                    <a:pt x="28" y="18"/>
                    <a:pt x="28" y="20"/>
                    <a:pt x="28" y="22"/>
                  </a:cubicBezTo>
                  <a:cubicBezTo>
                    <a:pt x="28" y="24"/>
                    <a:pt x="28" y="26"/>
                    <a:pt x="26" y="28"/>
                  </a:cubicBezTo>
                  <a:cubicBezTo>
                    <a:pt x="23" y="30"/>
                    <a:pt x="20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2" y="30"/>
                    <a:pt x="3" y="29"/>
                  </a:cubicBezTo>
                  <a:cubicBezTo>
                    <a:pt x="3" y="29"/>
                    <a:pt x="4" y="29"/>
                    <a:pt x="4" y="28"/>
                  </a:cubicBezTo>
                  <a:cubicBezTo>
                    <a:pt x="4" y="28"/>
                    <a:pt x="4" y="27"/>
                    <a:pt x="4" y="2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8" y="0"/>
                    <a:pt x="21" y="0"/>
                    <a:pt x="22" y="0"/>
                  </a:cubicBezTo>
                  <a:cubicBezTo>
                    <a:pt x="24" y="1"/>
                    <a:pt x="25" y="2"/>
                    <a:pt x="26" y="3"/>
                  </a:cubicBezTo>
                  <a:cubicBezTo>
                    <a:pt x="27" y="5"/>
                    <a:pt x="27" y="6"/>
                    <a:pt x="27" y="7"/>
                  </a:cubicBezTo>
                  <a:cubicBezTo>
                    <a:pt x="27" y="9"/>
                    <a:pt x="27" y="10"/>
                    <a:pt x="25" y="11"/>
                  </a:cubicBezTo>
                  <a:cubicBezTo>
                    <a:pt x="24" y="13"/>
                    <a:pt x="22" y="13"/>
                    <a:pt x="20" y="14"/>
                  </a:cubicBezTo>
                  <a:close/>
                  <a:moveTo>
                    <a:pt x="11" y="15"/>
                  </a:move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2" y="29"/>
                    <a:pt x="13" y="29"/>
                    <a:pt x="14" y="29"/>
                  </a:cubicBezTo>
                  <a:cubicBezTo>
                    <a:pt x="15" y="29"/>
                    <a:pt x="16" y="29"/>
                    <a:pt x="17" y="28"/>
                  </a:cubicBezTo>
                  <a:cubicBezTo>
                    <a:pt x="18" y="28"/>
                    <a:pt x="19" y="27"/>
                    <a:pt x="20" y="26"/>
                  </a:cubicBezTo>
                  <a:cubicBezTo>
                    <a:pt x="20" y="25"/>
                    <a:pt x="20" y="24"/>
                    <a:pt x="20" y="22"/>
                  </a:cubicBezTo>
                  <a:cubicBezTo>
                    <a:pt x="20" y="21"/>
                    <a:pt x="20" y="20"/>
                    <a:pt x="19" y="18"/>
                  </a:cubicBezTo>
                  <a:cubicBezTo>
                    <a:pt x="19" y="17"/>
                    <a:pt x="18" y="16"/>
                    <a:pt x="17" y="16"/>
                  </a:cubicBezTo>
                  <a:cubicBezTo>
                    <a:pt x="15" y="16"/>
                    <a:pt x="14" y="15"/>
                    <a:pt x="11" y="15"/>
                  </a:cubicBezTo>
                  <a:close/>
                  <a:moveTo>
                    <a:pt x="11" y="14"/>
                  </a:moveTo>
                  <a:cubicBezTo>
                    <a:pt x="14" y="14"/>
                    <a:pt x="15" y="13"/>
                    <a:pt x="16" y="13"/>
                  </a:cubicBezTo>
                  <a:cubicBezTo>
                    <a:pt x="17" y="12"/>
                    <a:pt x="18" y="12"/>
                    <a:pt x="19" y="11"/>
                  </a:cubicBezTo>
                  <a:cubicBezTo>
                    <a:pt x="19" y="10"/>
                    <a:pt x="19" y="9"/>
                    <a:pt x="19" y="7"/>
                  </a:cubicBezTo>
                  <a:cubicBezTo>
                    <a:pt x="19" y="6"/>
                    <a:pt x="19" y="5"/>
                    <a:pt x="19" y="4"/>
                  </a:cubicBezTo>
                  <a:cubicBezTo>
                    <a:pt x="18" y="3"/>
                    <a:pt x="17" y="2"/>
                    <a:pt x="16" y="2"/>
                  </a:cubicBezTo>
                  <a:cubicBezTo>
                    <a:pt x="15" y="1"/>
                    <a:pt x="14" y="1"/>
                    <a:pt x="11" y="1"/>
                  </a:cubicBezTo>
                  <a:lnTo>
                    <a:pt x="11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260"/>
            <p:cNvSpPr>
              <a:spLocks noEditPoints="1"/>
            </p:cNvSpPr>
            <p:nvPr/>
          </p:nvSpPr>
          <p:spPr bwMode="auto">
            <a:xfrm>
              <a:off x="724" y="2821"/>
              <a:ext cx="47" cy="52"/>
            </a:xfrm>
            <a:custGeom>
              <a:avLst/>
              <a:gdLst>
                <a:gd name="T0" fmla="*/ 10 w 20"/>
                <a:gd name="T1" fmla="*/ 0 h 22"/>
                <a:gd name="T2" fmla="*/ 15 w 20"/>
                <a:gd name="T3" fmla="*/ 1 h 22"/>
                <a:gd name="T4" fmla="*/ 19 w 20"/>
                <a:gd name="T5" fmla="*/ 5 h 22"/>
                <a:gd name="T6" fmla="*/ 20 w 20"/>
                <a:gd name="T7" fmla="*/ 11 h 22"/>
                <a:gd name="T8" fmla="*/ 18 w 20"/>
                <a:gd name="T9" fmla="*/ 19 h 22"/>
                <a:gd name="T10" fmla="*/ 10 w 20"/>
                <a:gd name="T11" fmla="*/ 22 h 22"/>
                <a:gd name="T12" fmla="*/ 2 w 20"/>
                <a:gd name="T13" fmla="*/ 19 h 22"/>
                <a:gd name="T14" fmla="*/ 0 w 20"/>
                <a:gd name="T15" fmla="*/ 11 h 22"/>
                <a:gd name="T16" fmla="*/ 3 w 20"/>
                <a:gd name="T17" fmla="*/ 3 h 22"/>
                <a:gd name="T18" fmla="*/ 10 w 20"/>
                <a:gd name="T19" fmla="*/ 0 h 22"/>
                <a:gd name="T20" fmla="*/ 10 w 20"/>
                <a:gd name="T21" fmla="*/ 1 h 22"/>
                <a:gd name="T22" fmla="*/ 8 w 20"/>
                <a:gd name="T23" fmla="*/ 2 h 22"/>
                <a:gd name="T24" fmla="*/ 7 w 20"/>
                <a:gd name="T25" fmla="*/ 6 h 22"/>
                <a:gd name="T26" fmla="*/ 7 w 20"/>
                <a:gd name="T27" fmla="*/ 13 h 22"/>
                <a:gd name="T28" fmla="*/ 7 w 20"/>
                <a:gd name="T29" fmla="*/ 17 h 22"/>
                <a:gd name="T30" fmla="*/ 8 w 20"/>
                <a:gd name="T31" fmla="*/ 20 h 22"/>
                <a:gd name="T32" fmla="*/ 10 w 20"/>
                <a:gd name="T33" fmla="*/ 21 h 22"/>
                <a:gd name="T34" fmla="*/ 12 w 20"/>
                <a:gd name="T35" fmla="*/ 20 h 22"/>
                <a:gd name="T36" fmla="*/ 13 w 20"/>
                <a:gd name="T37" fmla="*/ 18 h 22"/>
                <a:gd name="T38" fmla="*/ 13 w 20"/>
                <a:gd name="T39" fmla="*/ 9 h 22"/>
                <a:gd name="T40" fmla="*/ 13 w 20"/>
                <a:gd name="T41" fmla="*/ 4 h 22"/>
                <a:gd name="T42" fmla="*/ 11 w 20"/>
                <a:gd name="T43" fmla="*/ 2 h 22"/>
                <a:gd name="T44" fmla="*/ 10 w 20"/>
                <a:gd name="T45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22">
                  <a:moveTo>
                    <a:pt x="10" y="0"/>
                  </a:moveTo>
                  <a:cubicBezTo>
                    <a:pt x="12" y="0"/>
                    <a:pt x="13" y="0"/>
                    <a:pt x="15" y="1"/>
                  </a:cubicBezTo>
                  <a:cubicBezTo>
                    <a:pt x="17" y="2"/>
                    <a:pt x="18" y="3"/>
                    <a:pt x="19" y="5"/>
                  </a:cubicBezTo>
                  <a:cubicBezTo>
                    <a:pt x="20" y="7"/>
                    <a:pt x="20" y="9"/>
                    <a:pt x="20" y="11"/>
                  </a:cubicBezTo>
                  <a:cubicBezTo>
                    <a:pt x="20" y="14"/>
                    <a:pt x="19" y="17"/>
                    <a:pt x="18" y="19"/>
                  </a:cubicBezTo>
                  <a:cubicBezTo>
                    <a:pt x="16" y="21"/>
                    <a:pt x="13" y="22"/>
                    <a:pt x="10" y="22"/>
                  </a:cubicBezTo>
                  <a:cubicBezTo>
                    <a:pt x="7" y="22"/>
                    <a:pt x="4" y="21"/>
                    <a:pt x="2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4" y="1"/>
                    <a:pt x="7" y="0"/>
                    <a:pt x="10" y="0"/>
                  </a:cubicBezTo>
                  <a:close/>
                  <a:moveTo>
                    <a:pt x="10" y="1"/>
                  </a:moveTo>
                  <a:cubicBezTo>
                    <a:pt x="9" y="1"/>
                    <a:pt x="8" y="1"/>
                    <a:pt x="8" y="2"/>
                  </a:cubicBezTo>
                  <a:cubicBezTo>
                    <a:pt x="7" y="3"/>
                    <a:pt x="7" y="4"/>
                    <a:pt x="7" y="6"/>
                  </a:cubicBezTo>
                  <a:cubicBezTo>
                    <a:pt x="7" y="7"/>
                    <a:pt x="7" y="10"/>
                    <a:pt x="7" y="13"/>
                  </a:cubicBezTo>
                  <a:cubicBezTo>
                    <a:pt x="7" y="14"/>
                    <a:pt x="7" y="16"/>
                    <a:pt x="7" y="17"/>
                  </a:cubicBezTo>
                  <a:cubicBezTo>
                    <a:pt x="7" y="19"/>
                    <a:pt x="7" y="19"/>
                    <a:pt x="8" y="20"/>
                  </a:cubicBezTo>
                  <a:cubicBezTo>
                    <a:pt x="8" y="20"/>
                    <a:pt x="9" y="21"/>
                    <a:pt x="10" y="21"/>
                  </a:cubicBezTo>
                  <a:cubicBezTo>
                    <a:pt x="11" y="21"/>
                    <a:pt x="11" y="21"/>
                    <a:pt x="12" y="20"/>
                  </a:cubicBezTo>
                  <a:cubicBezTo>
                    <a:pt x="12" y="20"/>
                    <a:pt x="13" y="19"/>
                    <a:pt x="13" y="18"/>
                  </a:cubicBezTo>
                  <a:cubicBezTo>
                    <a:pt x="13" y="17"/>
                    <a:pt x="13" y="14"/>
                    <a:pt x="13" y="9"/>
                  </a:cubicBezTo>
                  <a:cubicBezTo>
                    <a:pt x="13" y="7"/>
                    <a:pt x="13" y="5"/>
                    <a:pt x="13" y="4"/>
                  </a:cubicBezTo>
                  <a:cubicBezTo>
                    <a:pt x="12" y="3"/>
                    <a:pt x="12" y="2"/>
                    <a:pt x="11" y="2"/>
                  </a:cubicBezTo>
                  <a:cubicBezTo>
                    <a:pt x="11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261"/>
            <p:cNvSpPr/>
            <p:nvPr/>
          </p:nvSpPr>
          <p:spPr bwMode="auto">
            <a:xfrm>
              <a:off x="776" y="2802"/>
              <a:ext cx="36" cy="71"/>
            </a:xfrm>
            <a:custGeom>
              <a:avLst/>
              <a:gdLst>
                <a:gd name="T0" fmla="*/ 10 w 15"/>
                <a:gd name="T1" fmla="*/ 0 h 30"/>
                <a:gd name="T2" fmla="*/ 10 w 15"/>
                <a:gd name="T3" fmla="*/ 8 h 30"/>
                <a:gd name="T4" fmla="*/ 15 w 15"/>
                <a:gd name="T5" fmla="*/ 8 h 30"/>
                <a:gd name="T6" fmla="*/ 15 w 15"/>
                <a:gd name="T7" fmla="*/ 10 h 30"/>
                <a:gd name="T8" fmla="*/ 10 w 15"/>
                <a:gd name="T9" fmla="*/ 10 h 30"/>
                <a:gd name="T10" fmla="*/ 10 w 15"/>
                <a:gd name="T11" fmla="*/ 24 h 30"/>
                <a:gd name="T12" fmla="*/ 10 w 15"/>
                <a:gd name="T13" fmla="*/ 26 h 30"/>
                <a:gd name="T14" fmla="*/ 10 w 15"/>
                <a:gd name="T15" fmla="*/ 27 h 30"/>
                <a:gd name="T16" fmla="*/ 11 w 15"/>
                <a:gd name="T17" fmla="*/ 27 h 30"/>
                <a:gd name="T18" fmla="*/ 14 w 15"/>
                <a:gd name="T19" fmla="*/ 25 h 30"/>
                <a:gd name="T20" fmla="*/ 15 w 15"/>
                <a:gd name="T21" fmla="*/ 26 h 30"/>
                <a:gd name="T22" fmla="*/ 9 w 15"/>
                <a:gd name="T23" fmla="*/ 30 h 30"/>
                <a:gd name="T24" fmla="*/ 5 w 15"/>
                <a:gd name="T25" fmla="*/ 29 h 30"/>
                <a:gd name="T26" fmla="*/ 4 w 15"/>
                <a:gd name="T27" fmla="*/ 26 h 30"/>
                <a:gd name="T28" fmla="*/ 3 w 15"/>
                <a:gd name="T29" fmla="*/ 22 h 30"/>
                <a:gd name="T30" fmla="*/ 3 w 15"/>
                <a:gd name="T31" fmla="*/ 10 h 30"/>
                <a:gd name="T32" fmla="*/ 0 w 15"/>
                <a:gd name="T33" fmla="*/ 10 h 30"/>
                <a:gd name="T34" fmla="*/ 0 w 15"/>
                <a:gd name="T35" fmla="*/ 10 h 30"/>
                <a:gd name="T36" fmla="*/ 5 w 15"/>
                <a:gd name="T37" fmla="*/ 5 h 30"/>
                <a:gd name="T38" fmla="*/ 9 w 15"/>
                <a:gd name="T39" fmla="*/ 0 h 30"/>
                <a:gd name="T40" fmla="*/ 10 w 15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30">
                  <a:moveTo>
                    <a:pt x="10" y="0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5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7"/>
                    <a:pt x="13" y="27"/>
                    <a:pt x="14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9"/>
                    <a:pt x="12" y="30"/>
                    <a:pt x="9" y="30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4" y="27"/>
                    <a:pt x="4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7" y="4"/>
                    <a:pt x="8" y="2"/>
                    <a:pt x="9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262"/>
            <p:cNvSpPr/>
            <p:nvPr/>
          </p:nvSpPr>
          <p:spPr bwMode="auto">
            <a:xfrm>
              <a:off x="816" y="2799"/>
              <a:ext cx="55" cy="74"/>
            </a:xfrm>
            <a:custGeom>
              <a:avLst/>
              <a:gdLst>
                <a:gd name="T0" fmla="*/ 9 w 23"/>
                <a:gd name="T1" fmla="*/ 0 h 31"/>
                <a:gd name="T2" fmla="*/ 9 w 23"/>
                <a:gd name="T3" fmla="*/ 12 h 31"/>
                <a:gd name="T4" fmla="*/ 12 w 23"/>
                <a:gd name="T5" fmla="*/ 9 h 31"/>
                <a:gd name="T6" fmla="*/ 15 w 23"/>
                <a:gd name="T7" fmla="*/ 9 h 31"/>
                <a:gd name="T8" fmla="*/ 18 w 23"/>
                <a:gd name="T9" fmla="*/ 10 h 31"/>
                <a:gd name="T10" fmla="*/ 20 w 23"/>
                <a:gd name="T11" fmla="*/ 12 h 31"/>
                <a:gd name="T12" fmla="*/ 21 w 23"/>
                <a:gd name="T13" fmla="*/ 18 h 31"/>
                <a:gd name="T14" fmla="*/ 21 w 23"/>
                <a:gd name="T15" fmla="*/ 26 h 31"/>
                <a:gd name="T16" fmla="*/ 21 w 23"/>
                <a:gd name="T17" fmla="*/ 29 h 31"/>
                <a:gd name="T18" fmla="*/ 23 w 23"/>
                <a:gd name="T19" fmla="*/ 30 h 31"/>
                <a:gd name="T20" fmla="*/ 23 w 23"/>
                <a:gd name="T21" fmla="*/ 31 h 31"/>
                <a:gd name="T22" fmla="*/ 12 w 23"/>
                <a:gd name="T23" fmla="*/ 31 h 31"/>
                <a:gd name="T24" fmla="*/ 12 w 23"/>
                <a:gd name="T25" fmla="*/ 30 h 31"/>
                <a:gd name="T26" fmla="*/ 14 w 23"/>
                <a:gd name="T27" fmla="*/ 29 h 31"/>
                <a:gd name="T28" fmla="*/ 14 w 23"/>
                <a:gd name="T29" fmla="*/ 26 h 31"/>
                <a:gd name="T30" fmla="*/ 14 w 23"/>
                <a:gd name="T31" fmla="*/ 16 h 31"/>
                <a:gd name="T32" fmla="*/ 14 w 23"/>
                <a:gd name="T33" fmla="*/ 13 h 31"/>
                <a:gd name="T34" fmla="*/ 13 w 23"/>
                <a:gd name="T35" fmla="*/ 12 h 31"/>
                <a:gd name="T36" fmla="*/ 12 w 23"/>
                <a:gd name="T37" fmla="*/ 12 h 31"/>
                <a:gd name="T38" fmla="*/ 10 w 23"/>
                <a:gd name="T39" fmla="*/ 12 h 31"/>
                <a:gd name="T40" fmla="*/ 9 w 23"/>
                <a:gd name="T41" fmla="*/ 15 h 31"/>
                <a:gd name="T42" fmla="*/ 9 w 23"/>
                <a:gd name="T43" fmla="*/ 26 h 31"/>
                <a:gd name="T44" fmla="*/ 9 w 23"/>
                <a:gd name="T45" fmla="*/ 29 h 31"/>
                <a:gd name="T46" fmla="*/ 11 w 23"/>
                <a:gd name="T47" fmla="*/ 30 h 31"/>
                <a:gd name="T48" fmla="*/ 11 w 23"/>
                <a:gd name="T49" fmla="*/ 31 h 31"/>
                <a:gd name="T50" fmla="*/ 0 w 23"/>
                <a:gd name="T51" fmla="*/ 31 h 31"/>
                <a:gd name="T52" fmla="*/ 0 w 23"/>
                <a:gd name="T53" fmla="*/ 30 h 31"/>
                <a:gd name="T54" fmla="*/ 2 w 23"/>
                <a:gd name="T55" fmla="*/ 29 h 31"/>
                <a:gd name="T56" fmla="*/ 2 w 23"/>
                <a:gd name="T57" fmla="*/ 26 h 31"/>
                <a:gd name="T58" fmla="*/ 2 w 23"/>
                <a:gd name="T59" fmla="*/ 4 h 31"/>
                <a:gd name="T60" fmla="*/ 2 w 23"/>
                <a:gd name="T61" fmla="*/ 1 h 31"/>
                <a:gd name="T62" fmla="*/ 0 w 23"/>
                <a:gd name="T63" fmla="*/ 0 h 31"/>
                <a:gd name="T64" fmla="*/ 0 w 23"/>
                <a:gd name="T65" fmla="*/ 0 h 31"/>
                <a:gd name="T66" fmla="*/ 9 w 23"/>
                <a:gd name="T6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1">
                  <a:moveTo>
                    <a:pt x="9" y="0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10" y="11"/>
                    <a:pt x="11" y="10"/>
                    <a:pt x="12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6" y="9"/>
                    <a:pt x="17" y="9"/>
                    <a:pt x="18" y="10"/>
                  </a:cubicBezTo>
                  <a:cubicBezTo>
                    <a:pt x="19" y="10"/>
                    <a:pt x="20" y="11"/>
                    <a:pt x="20" y="12"/>
                  </a:cubicBezTo>
                  <a:cubicBezTo>
                    <a:pt x="21" y="13"/>
                    <a:pt x="21" y="15"/>
                    <a:pt x="21" y="18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8"/>
                    <a:pt x="21" y="29"/>
                    <a:pt x="21" y="29"/>
                  </a:cubicBezTo>
                  <a:cubicBezTo>
                    <a:pt x="21" y="30"/>
                    <a:pt x="22" y="30"/>
                    <a:pt x="23" y="30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4" y="29"/>
                    <a:pt x="14" y="28"/>
                    <a:pt x="14" y="2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5"/>
                    <a:pt x="14" y="14"/>
                    <a:pt x="14" y="13"/>
                  </a:cubicBezTo>
                  <a:cubicBezTo>
                    <a:pt x="14" y="13"/>
                    <a:pt x="14" y="12"/>
                    <a:pt x="13" y="12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2" y="12"/>
                    <a:pt x="11" y="12"/>
                    <a:pt x="10" y="12"/>
                  </a:cubicBezTo>
                  <a:cubicBezTo>
                    <a:pt x="10" y="13"/>
                    <a:pt x="9" y="13"/>
                    <a:pt x="9" y="15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29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29"/>
                    <a:pt x="2" y="29"/>
                  </a:cubicBezTo>
                  <a:cubicBezTo>
                    <a:pt x="2" y="29"/>
                    <a:pt x="2" y="28"/>
                    <a:pt x="2" y="2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263"/>
            <p:cNvSpPr>
              <a:spLocks noEditPoints="1"/>
            </p:cNvSpPr>
            <p:nvPr/>
          </p:nvSpPr>
          <p:spPr bwMode="auto">
            <a:xfrm>
              <a:off x="897" y="2797"/>
              <a:ext cx="78" cy="76"/>
            </a:xfrm>
            <a:custGeom>
              <a:avLst/>
              <a:gdLst>
                <a:gd name="T0" fmla="*/ 19 w 33"/>
                <a:gd name="T1" fmla="*/ 23 h 32"/>
                <a:gd name="T2" fmla="*/ 8 w 33"/>
                <a:gd name="T3" fmla="*/ 23 h 32"/>
                <a:gd name="T4" fmla="*/ 7 w 33"/>
                <a:gd name="T5" fmla="*/ 26 h 32"/>
                <a:gd name="T6" fmla="*/ 6 w 33"/>
                <a:gd name="T7" fmla="*/ 28 h 32"/>
                <a:gd name="T8" fmla="*/ 7 w 33"/>
                <a:gd name="T9" fmla="*/ 30 h 32"/>
                <a:gd name="T10" fmla="*/ 10 w 33"/>
                <a:gd name="T11" fmla="*/ 31 h 32"/>
                <a:gd name="T12" fmla="*/ 10 w 33"/>
                <a:gd name="T13" fmla="*/ 32 h 32"/>
                <a:gd name="T14" fmla="*/ 0 w 33"/>
                <a:gd name="T15" fmla="*/ 32 h 32"/>
                <a:gd name="T16" fmla="*/ 0 w 33"/>
                <a:gd name="T17" fmla="*/ 31 h 32"/>
                <a:gd name="T18" fmla="*/ 3 w 33"/>
                <a:gd name="T19" fmla="*/ 29 h 32"/>
                <a:gd name="T20" fmla="*/ 5 w 33"/>
                <a:gd name="T21" fmla="*/ 25 h 32"/>
                <a:gd name="T22" fmla="*/ 16 w 33"/>
                <a:gd name="T23" fmla="*/ 0 h 32"/>
                <a:gd name="T24" fmla="*/ 17 w 33"/>
                <a:gd name="T25" fmla="*/ 0 h 32"/>
                <a:gd name="T26" fmla="*/ 28 w 33"/>
                <a:gd name="T27" fmla="*/ 25 h 32"/>
                <a:gd name="T28" fmla="*/ 31 w 33"/>
                <a:gd name="T29" fmla="*/ 30 h 32"/>
                <a:gd name="T30" fmla="*/ 33 w 33"/>
                <a:gd name="T31" fmla="*/ 31 h 32"/>
                <a:gd name="T32" fmla="*/ 33 w 33"/>
                <a:gd name="T33" fmla="*/ 32 h 32"/>
                <a:gd name="T34" fmla="*/ 18 w 33"/>
                <a:gd name="T35" fmla="*/ 32 h 32"/>
                <a:gd name="T36" fmla="*/ 18 w 33"/>
                <a:gd name="T37" fmla="*/ 31 h 32"/>
                <a:gd name="T38" fmla="*/ 18 w 33"/>
                <a:gd name="T39" fmla="*/ 31 h 32"/>
                <a:gd name="T40" fmla="*/ 21 w 33"/>
                <a:gd name="T41" fmla="*/ 30 h 32"/>
                <a:gd name="T42" fmla="*/ 22 w 33"/>
                <a:gd name="T43" fmla="*/ 29 h 32"/>
                <a:gd name="T44" fmla="*/ 21 w 33"/>
                <a:gd name="T45" fmla="*/ 28 h 32"/>
                <a:gd name="T46" fmla="*/ 21 w 33"/>
                <a:gd name="T47" fmla="*/ 27 h 32"/>
                <a:gd name="T48" fmla="*/ 19 w 33"/>
                <a:gd name="T49" fmla="*/ 23 h 32"/>
                <a:gd name="T50" fmla="*/ 18 w 33"/>
                <a:gd name="T51" fmla="*/ 21 h 32"/>
                <a:gd name="T52" fmla="*/ 14 w 33"/>
                <a:gd name="T53" fmla="*/ 10 h 32"/>
                <a:gd name="T54" fmla="*/ 9 w 33"/>
                <a:gd name="T55" fmla="*/ 21 h 32"/>
                <a:gd name="T56" fmla="*/ 18 w 33"/>
                <a:gd name="T57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" h="32">
                  <a:moveTo>
                    <a:pt x="19" y="23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7"/>
                    <a:pt x="6" y="28"/>
                    <a:pt x="6" y="28"/>
                  </a:cubicBezTo>
                  <a:cubicBezTo>
                    <a:pt x="6" y="29"/>
                    <a:pt x="6" y="30"/>
                    <a:pt x="7" y="30"/>
                  </a:cubicBezTo>
                  <a:cubicBezTo>
                    <a:pt x="8" y="31"/>
                    <a:pt x="9" y="31"/>
                    <a:pt x="10" y="31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0"/>
                    <a:pt x="3" y="29"/>
                  </a:cubicBezTo>
                  <a:cubicBezTo>
                    <a:pt x="3" y="29"/>
                    <a:pt x="4" y="27"/>
                    <a:pt x="5" y="2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9" y="28"/>
                    <a:pt x="30" y="29"/>
                    <a:pt x="31" y="30"/>
                  </a:cubicBezTo>
                  <a:cubicBezTo>
                    <a:pt x="31" y="30"/>
                    <a:pt x="32" y="31"/>
                    <a:pt x="33" y="31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20" y="31"/>
                    <a:pt x="21" y="31"/>
                    <a:pt x="21" y="30"/>
                  </a:cubicBezTo>
                  <a:cubicBezTo>
                    <a:pt x="21" y="30"/>
                    <a:pt x="22" y="30"/>
                    <a:pt x="22" y="29"/>
                  </a:cubicBezTo>
                  <a:cubicBezTo>
                    <a:pt x="22" y="29"/>
                    <a:pt x="21" y="29"/>
                    <a:pt x="21" y="28"/>
                  </a:cubicBezTo>
                  <a:cubicBezTo>
                    <a:pt x="21" y="28"/>
                    <a:pt x="21" y="28"/>
                    <a:pt x="21" y="27"/>
                  </a:cubicBezTo>
                  <a:lnTo>
                    <a:pt x="19" y="23"/>
                  </a:lnTo>
                  <a:close/>
                  <a:moveTo>
                    <a:pt x="18" y="21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9" y="21"/>
                    <a:pt x="9" y="21"/>
                    <a:pt x="9" y="21"/>
                  </a:cubicBezTo>
                  <a:lnTo>
                    <a:pt x="18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264"/>
            <p:cNvSpPr>
              <a:spLocks noEditPoints="1"/>
            </p:cNvSpPr>
            <p:nvPr/>
          </p:nvSpPr>
          <p:spPr bwMode="auto">
            <a:xfrm>
              <a:off x="977" y="2799"/>
              <a:ext cx="57" cy="74"/>
            </a:xfrm>
            <a:custGeom>
              <a:avLst/>
              <a:gdLst>
                <a:gd name="T0" fmla="*/ 9 w 24"/>
                <a:gd name="T1" fmla="*/ 0 h 31"/>
                <a:gd name="T2" fmla="*/ 9 w 24"/>
                <a:gd name="T3" fmla="*/ 11 h 31"/>
                <a:gd name="T4" fmla="*/ 15 w 24"/>
                <a:gd name="T5" fmla="*/ 9 h 31"/>
                <a:gd name="T6" fmla="*/ 19 w 24"/>
                <a:gd name="T7" fmla="*/ 10 h 31"/>
                <a:gd name="T8" fmla="*/ 22 w 24"/>
                <a:gd name="T9" fmla="*/ 14 h 31"/>
                <a:gd name="T10" fmla="*/ 24 w 24"/>
                <a:gd name="T11" fmla="*/ 19 h 31"/>
                <a:gd name="T12" fmla="*/ 22 w 24"/>
                <a:gd name="T13" fmla="*/ 25 h 31"/>
                <a:gd name="T14" fmla="*/ 18 w 24"/>
                <a:gd name="T15" fmla="*/ 30 h 31"/>
                <a:gd name="T16" fmla="*/ 13 w 24"/>
                <a:gd name="T17" fmla="*/ 31 h 31"/>
                <a:gd name="T18" fmla="*/ 10 w 24"/>
                <a:gd name="T19" fmla="*/ 31 h 31"/>
                <a:gd name="T20" fmla="*/ 7 w 24"/>
                <a:gd name="T21" fmla="*/ 29 h 31"/>
                <a:gd name="T22" fmla="*/ 4 w 24"/>
                <a:gd name="T23" fmla="*/ 31 h 31"/>
                <a:gd name="T24" fmla="*/ 3 w 24"/>
                <a:gd name="T25" fmla="*/ 31 h 31"/>
                <a:gd name="T26" fmla="*/ 3 w 24"/>
                <a:gd name="T27" fmla="*/ 4 h 31"/>
                <a:gd name="T28" fmla="*/ 3 w 24"/>
                <a:gd name="T29" fmla="*/ 2 h 31"/>
                <a:gd name="T30" fmla="*/ 2 w 24"/>
                <a:gd name="T31" fmla="*/ 1 h 31"/>
                <a:gd name="T32" fmla="*/ 0 w 24"/>
                <a:gd name="T33" fmla="*/ 0 h 31"/>
                <a:gd name="T34" fmla="*/ 0 w 24"/>
                <a:gd name="T35" fmla="*/ 0 h 31"/>
                <a:gd name="T36" fmla="*/ 9 w 24"/>
                <a:gd name="T37" fmla="*/ 0 h 31"/>
                <a:gd name="T38" fmla="*/ 9 w 24"/>
                <a:gd name="T39" fmla="*/ 13 h 31"/>
                <a:gd name="T40" fmla="*/ 9 w 24"/>
                <a:gd name="T41" fmla="*/ 23 h 31"/>
                <a:gd name="T42" fmla="*/ 9 w 24"/>
                <a:gd name="T43" fmla="*/ 27 h 31"/>
                <a:gd name="T44" fmla="*/ 11 w 24"/>
                <a:gd name="T45" fmla="*/ 29 h 31"/>
                <a:gd name="T46" fmla="*/ 13 w 24"/>
                <a:gd name="T47" fmla="*/ 30 h 31"/>
                <a:gd name="T48" fmla="*/ 15 w 24"/>
                <a:gd name="T49" fmla="*/ 29 h 31"/>
                <a:gd name="T50" fmla="*/ 16 w 24"/>
                <a:gd name="T51" fmla="*/ 26 h 31"/>
                <a:gd name="T52" fmla="*/ 17 w 24"/>
                <a:gd name="T53" fmla="*/ 19 h 31"/>
                <a:gd name="T54" fmla="*/ 16 w 24"/>
                <a:gd name="T55" fmla="*/ 13 h 31"/>
                <a:gd name="T56" fmla="*/ 13 w 24"/>
                <a:gd name="T57" fmla="*/ 11 h 31"/>
                <a:gd name="T58" fmla="*/ 9 w 24"/>
                <a:gd name="T59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4" h="31">
                  <a:moveTo>
                    <a:pt x="9" y="0"/>
                  </a:moveTo>
                  <a:cubicBezTo>
                    <a:pt x="9" y="11"/>
                    <a:pt x="9" y="11"/>
                    <a:pt x="9" y="11"/>
                  </a:cubicBezTo>
                  <a:cubicBezTo>
                    <a:pt x="11" y="9"/>
                    <a:pt x="13" y="9"/>
                    <a:pt x="15" y="9"/>
                  </a:cubicBezTo>
                  <a:cubicBezTo>
                    <a:pt x="17" y="9"/>
                    <a:pt x="18" y="9"/>
                    <a:pt x="19" y="10"/>
                  </a:cubicBezTo>
                  <a:cubicBezTo>
                    <a:pt x="21" y="11"/>
                    <a:pt x="22" y="12"/>
                    <a:pt x="22" y="14"/>
                  </a:cubicBezTo>
                  <a:cubicBezTo>
                    <a:pt x="23" y="15"/>
                    <a:pt x="24" y="17"/>
                    <a:pt x="24" y="19"/>
                  </a:cubicBezTo>
                  <a:cubicBezTo>
                    <a:pt x="24" y="21"/>
                    <a:pt x="23" y="24"/>
                    <a:pt x="22" y="25"/>
                  </a:cubicBezTo>
                  <a:cubicBezTo>
                    <a:pt x="21" y="27"/>
                    <a:pt x="20" y="29"/>
                    <a:pt x="18" y="30"/>
                  </a:cubicBezTo>
                  <a:cubicBezTo>
                    <a:pt x="17" y="31"/>
                    <a:pt x="15" y="31"/>
                    <a:pt x="13" y="31"/>
                  </a:cubicBezTo>
                  <a:cubicBezTo>
                    <a:pt x="12" y="31"/>
                    <a:pt x="11" y="31"/>
                    <a:pt x="10" y="31"/>
                  </a:cubicBezTo>
                  <a:cubicBezTo>
                    <a:pt x="9" y="30"/>
                    <a:pt x="8" y="30"/>
                    <a:pt x="7" y="29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  <a:moveTo>
                    <a:pt x="9" y="13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9" y="25"/>
                    <a:pt x="9" y="26"/>
                    <a:pt x="9" y="27"/>
                  </a:cubicBezTo>
                  <a:cubicBezTo>
                    <a:pt x="10" y="28"/>
                    <a:pt x="10" y="28"/>
                    <a:pt x="11" y="29"/>
                  </a:cubicBezTo>
                  <a:cubicBezTo>
                    <a:pt x="11" y="29"/>
                    <a:pt x="12" y="30"/>
                    <a:pt x="13" y="30"/>
                  </a:cubicBezTo>
                  <a:cubicBezTo>
                    <a:pt x="14" y="30"/>
                    <a:pt x="14" y="30"/>
                    <a:pt x="15" y="29"/>
                  </a:cubicBezTo>
                  <a:cubicBezTo>
                    <a:pt x="15" y="29"/>
                    <a:pt x="16" y="28"/>
                    <a:pt x="16" y="26"/>
                  </a:cubicBezTo>
                  <a:cubicBezTo>
                    <a:pt x="17" y="25"/>
                    <a:pt x="17" y="23"/>
                    <a:pt x="17" y="19"/>
                  </a:cubicBezTo>
                  <a:cubicBezTo>
                    <a:pt x="17" y="16"/>
                    <a:pt x="16" y="14"/>
                    <a:pt x="16" y="13"/>
                  </a:cubicBezTo>
                  <a:cubicBezTo>
                    <a:pt x="15" y="12"/>
                    <a:pt x="14" y="11"/>
                    <a:pt x="13" y="11"/>
                  </a:cubicBezTo>
                  <a:cubicBezTo>
                    <a:pt x="12" y="11"/>
                    <a:pt x="11" y="12"/>
                    <a:pt x="9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265"/>
            <p:cNvSpPr>
              <a:spLocks noEditPoints="1"/>
            </p:cNvSpPr>
            <p:nvPr/>
          </p:nvSpPr>
          <p:spPr bwMode="auto">
            <a:xfrm>
              <a:off x="1041" y="2797"/>
              <a:ext cx="26" cy="76"/>
            </a:xfrm>
            <a:custGeom>
              <a:avLst/>
              <a:gdLst>
                <a:gd name="T0" fmla="*/ 9 w 11"/>
                <a:gd name="T1" fmla="*/ 10 h 32"/>
                <a:gd name="T2" fmla="*/ 9 w 11"/>
                <a:gd name="T3" fmla="*/ 27 h 32"/>
                <a:gd name="T4" fmla="*/ 9 w 11"/>
                <a:gd name="T5" fmla="*/ 30 h 32"/>
                <a:gd name="T6" fmla="*/ 11 w 11"/>
                <a:gd name="T7" fmla="*/ 31 h 32"/>
                <a:gd name="T8" fmla="*/ 11 w 11"/>
                <a:gd name="T9" fmla="*/ 32 h 32"/>
                <a:gd name="T10" fmla="*/ 0 w 11"/>
                <a:gd name="T11" fmla="*/ 32 h 32"/>
                <a:gd name="T12" fmla="*/ 0 w 11"/>
                <a:gd name="T13" fmla="*/ 31 h 32"/>
                <a:gd name="T14" fmla="*/ 2 w 11"/>
                <a:gd name="T15" fmla="*/ 30 h 32"/>
                <a:gd name="T16" fmla="*/ 2 w 11"/>
                <a:gd name="T17" fmla="*/ 27 h 32"/>
                <a:gd name="T18" fmla="*/ 2 w 11"/>
                <a:gd name="T19" fmla="*/ 15 h 32"/>
                <a:gd name="T20" fmla="*/ 2 w 11"/>
                <a:gd name="T21" fmla="*/ 12 h 32"/>
                <a:gd name="T22" fmla="*/ 0 w 11"/>
                <a:gd name="T23" fmla="*/ 11 h 32"/>
                <a:gd name="T24" fmla="*/ 0 w 11"/>
                <a:gd name="T25" fmla="*/ 10 h 32"/>
                <a:gd name="T26" fmla="*/ 9 w 11"/>
                <a:gd name="T27" fmla="*/ 10 h 32"/>
                <a:gd name="T28" fmla="*/ 5 w 11"/>
                <a:gd name="T29" fmla="*/ 0 h 32"/>
                <a:gd name="T30" fmla="*/ 8 w 11"/>
                <a:gd name="T31" fmla="*/ 1 h 32"/>
                <a:gd name="T32" fmla="*/ 9 w 11"/>
                <a:gd name="T33" fmla="*/ 3 h 32"/>
                <a:gd name="T34" fmla="*/ 8 w 11"/>
                <a:gd name="T35" fmla="*/ 6 h 32"/>
                <a:gd name="T36" fmla="*/ 5 w 11"/>
                <a:gd name="T37" fmla="*/ 7 h 32"/>
                <a:gd name="T38" fmla="*/ 3 w 11"/>
                <a:gd name="T39" fmla="*/ 6 h 32"/>
                <a:gd name="T40" fmla="*/ 2 w 11"/>
                <a:gd name="T41" fmla="*/ 3 h 32"/>
                <a:gd name="T42" fmla="*/ 3 w 11"/>
                <a:gd name="T43" fmla="*/ 1 h 32"/>
                <a:gd name="T44" fmla="*/ 5 w 11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9" y="31"/>
                    <a:pt x="10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1" y="31"/>
                    <a:pt x="2" y="30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5" y="0"/>
                  </a:moveTo>
                  <a:cubicBezTo>
                    <a:pt x="6" y="0"/>
                    <a:pt x="7" y="0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4" y="7"/>
                    <a:pt x="3" y="7"/>
                    <a:pt x="3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3" y="0"/>
                    <a:pt x="4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266"/>
            <p:cNvSpPr/>
            <p:nvPr/>
          </p:nvSpPr>
          <p:spPr bwMode="auto">
            <a:xfrm>
              <a:off x="1072" y="2799"/>
              <a:ext cx="26" cy="74"/>
            </a:xfrm>
            <a:custGeom>
              <a:avLst/>
              <a:gdLst>
                <a:gd name="T0" fmla="*/ 9 w 11"/>
                <a:gd name="T1" fmla="*/ 0 h 31"/>
                <a:gd name="T2" fmla="*/ 9 w 11"/>
                <a:gd name="T3" fmla="*/ 26 h 31"/>
                <a:gd name="T4" fmla="*/ 9 w 11"/>
                <a:gd name="T5" fmla="*/ 29 h 31"/>
                <a:gd name="T6" fmla="*/ 11 w 11"/>
                <a:gd name="T7" fmla="*/ 30 h 31"/>
                <a:gd name="T8" fmla="*/ 11 w 11"/>
                <a:gd name="T9" fmla="*/ 31 h 31"/>
                <a:gd name="T10" fmla="*/ 0 w 11"/>
                <a:gd name="T11" fmla="*/ 31 h 31"/>
                <a:gd name="T12" fmla="*/ 0 w 11"/>
                <a:gd name="T13" fmla="*/ 30 h 31"/>
                <a:gd name="T14" fmla="*/ 2 w 11"/>
                <a:gd name="T15" fmla="*/ 29 h 31"/>
                <a:gd name="T16" fmla="*/ 2 w 11"/>
                <a:gd name="T17" fmla="*/ 26 h 31"/>
                <a:gd name="T18" fmla="*/ 2 w 11"/>
                <a:gd name="T19" fmla="*/ 4 h 31"/>
                <a:gd name="T20" fmla="*/ 2 w 11"/>
                <a:gd name="T21" fmla="*/ 1 h 31"/>
                <a:gd name="T22" fmla="*/ 0 w 11"/>
                <a:gd name="T23" fmla="*/ 0 h 31"/>
                <a:gd name="T24" fmla="*/ 0 w 11"/>
                <a:gd name="T25" fmla="*/ 0 h 31"/>
                <a:gd name="T26" fmla="*/ 9 w 11"/>
                <a:gd name="T2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31">
                  <a:moveTo>
                    <a:pt x="9" y="0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30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2" y="29"/>
                  </a:cubicBezTo>
                  <a:cubicBezTo>
                    <a:pt x="2" y="29"/>
                    <a:pt x="2" y="28"/>
                    <a:pt x="2" y="2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267"/>
            <p:cNvSpPr>
              <a:spLocks noEditPoints="1"/>
            </p:cNvSpPr>
            <p:nvPr/>
          </p:nvSpPr>
          <p:spPr bwMode="auto">
            <a:xfrm>
              <a:off x="1103" y="2797"/>
              <a:ext cx="26" cy="76"/>
            </a:xfrm>
            <a:custGeom>
              <a:avLst/>
              <a:gdLst>
                <a:gd name="T0" fmla="*/ 9 w 11"/>
                <a:gd name="T1" fmla="*/ 10 h 32"/>
                <a:gd name="T2" fmla="*/ 9 w 11"/>
                <a:gd name="T3" fmla="*/ 27 h 32"/>
                <a:gd name="T4" fmla="*/ 9 w 11"/>
                <a:gd name="T5" fmla="*/ 30 h 32"/>
                <a:gd name="T6" fmla="*/ 11 w 11"/>
                <a:gd name="T7" fmla="*/ 31 h 32"/>
                <a:gd name="T8" fmla="*/ 11 w 11"/>
                <a:gd name="T9" fmla="*/ 32 h 32"/>
                <a:gd name="T10" fmla="*/ 0 w 11"/>
                <a:gd name="T11" fmla="*/ 32 h 32"/>
                <a:gd name="T12" fmla="*/ 0 w 11"/>
                <a:gd name="T13" fmla="*/ 31 h 32"/>
                <a:gd name="T14" fmla="*/ 2 w 11"/>
                <a:gd name="T15" fmla="*/ 30 h 32"/>
                <a:gd name="T16" fmla="*/ 2 w 11"/>
                <a:gd name="T17" fmla="*/ 27 h 32"/>
                <a:gd name="T18" fmla="*/ 2 w 11"/>
                <a:gd name="T19" fmla="*/ 15 h 32"/>
                <a:gd name="T20" fmla="*/ 2 w 11"/>
                <a:gd name="T21" fmla="*/ 12 h 32"/>
                <a:gd name="T22" fmla="*/ 0 w 11"/>
                <a:gd name="T23" fmla="*/ 11 h 32"/>
                <a:gd name="T24" fmla="*/ 0 w 11"/>
                <a:gd name="T25" fmla="*/ 10 h 32"/>
                <a:gd name="T26" fmla="*/ 9 w 11"/>
                <a:gd name="T27" fmla="*/ 10 h 32"/>
                <a:gd name="T28" fmla="*/ 5 w 11"/>
                <a:gd name="T29" fmla="*/ 0 h 32"/>
                <a:gd name="T30" fmla="*/ 8 w 11"/>
                <a:gd name="T31" fmla="*/ 1 h 32"/>
                <a:gd name="T32" fmla="*/ 9 w 11"/>
                <a:gd name="T33" fmla="*/ 3 h 32"/>
                <a:gd name="T34" fmla="*/ 8 w 11"/>
                <a:gd name="T35" fmla="*/ 6 h 32"/>
                <a:gd name="T36" fmla="*/ 5 w 11"/>
                <a:gd name="T37" fmla="*/ 7 h 32"/>
                <a:gd name="T38" fmla="*/ 3 w 11"/>
                <a:gd name="T39" fmla="*/ 6 h 32"/>
                <a:gd name="T40" fmla="*/ 2 w 11"/>
                <a:gd name="T41" fmla="*/ 3 h 32"/>
                <a:gd name="T42" fmla="*/ 3 w 11"/>
                <a:gd name="T43" fmla="*/ 1 h 32"/>
                <a:gd name="T44" fmla="*/ 5 w 11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9" y="31"/>
                    <a:pt x="10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5" y="0"/>
                  </a:moveTo>
                  <a:cubicBezTo>
                    <a:pt x="6" y="0"/>
                    <a:pt x="7" y="0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4" y="7"/>
                    <a:pt x="4" y="7"/>
                    <a:pt x="3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4" y="0"/>
                    <a:pt x="4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268"/>
            <p:cNvSpPr/>
            <p:nvPr/>
          </p:nvSpPr>
          <p:spPr bwMode="auto">
            <a:xfrm>
              <a:off x="1133" y="2802"/>
              <a:ext cx="33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9 w 14"/>
                <a:gd name="T13" fmla="*/ 26 h 30"/>
                <a:gd name="T14" fmla="*/ 10 w 14"/>
                <a:gd name="T15" fmla="*/ 27 h 30"/>
                <a:gd name="T16" fmla="*/ 10 w 14"/>
                <a:gd name="T17" fmla="*/ 27 h 30"/>
                <a:gd name="T18" fmla="*/ 13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4 w 14"/>
                <a:gd name="T25" fmla="*/ 29 h 30"/>
                <a:gd name="T26" fmla="*/ 3 w 14"/>
                <a:gd name="T27" fmla="*/ 26 h 30"/>
                <a:gd name="T28" fmla="*/ 2 w 14"/>
                <a:gd name="T29" fmla="*/ 22 h 30"/>
                <a:gd name="T30" fmla="*/ 2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4 w 14"/>
                <a:gd name="T37" fmla="*/ 5 h 30"/>
                <a:gd name="T38" fmla="*/ 8 w 14"/>
                <a:gd name="T39" fmla="*/ 0 h 30"/>
                <a:gd name="T40" fmla="*/ 9 w 14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2" y="27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6" y="30"/>
                    <a:pt x="5" y="30"/>
                    <a:pt x="4" y="29"/>
                  </a:cubicBezTo>
                  <a:cubicBezTo>
                    <a:pt x="3" y="28"/>
                    <a:pt x="3" y="27"/>
                    <a:pt x="3" y="26"/>
                  </a:cubicBezTo>
                  <a:cubicBezTo>
                    <a:pt x="2" y="26"/>
                    <a:pt x="2" y="24"/>
                    <a:pt x="2" y="2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3" y="7"/>
                    <a:pt x="4" y="5"/>
                  </a:cubicBezTo>
                  <a:cubicBezTo>
                    <a:pt x="6" y="4"/>
                    <a:pt x="7" y="2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269"/>
            <p:cNvSpPr/>
            <p:nvPr/>
          </p:nvSpPr>
          <p:spPr bwMode="auto">
            <a:xfrm>
              <a:off x="1169" y="2821"/>
              <a:ext cx="52" cy="76"/>
            </a:xfrm>
            <a:custGeom>
              <a:avLst/>
              <a:gdLst>
                <a:gd name="T0" fmla="*/ 11 w 22"/>
                <a:gd name="T1" fmla="*/ 23 h 32"/>
                <a:gd name="T2" fmla="*/ 4 w 22"/>
                <a:gd name="T3" fmla="*/ 7 h 32"/>
                <a:gd name="T4" fmla="*/ 2 w 22"/>
                <a:gd name="T5" fmla="*/ 2 h 32"/>
                <a:gd name="T6" fmla="*/ 0 w 22"/>
                <a:gd name="T7" fmla="*/ 1 h 32"/>
                <a:gd name="T8" fmla="*/ 0 w 22"/>
                <a:gd name="T9" fmla="*/ 0 h 32"/>
                <a:gd name="T10" fmla="*/ 11 w 22"/>
                <a:gd name="T11" fmla="*/ 0 h 32"/>
                <a:gd name="T12" fmla="*/ 11 w 22"/>
                <a:gd name="T13" fmla="*/ 1 h 32"/>
                <a:gd name="T14" fmla="*/ 10 w 22"/>
                <a:gd name="T15" fmla="*/ 1 h 32"/>
                <a:gd name="T16" fmla="*/ 9 w 22"/>
                <a:gd name="T17" fmla="*/ 2 h 32"/>
                <a:gd name="T18" fmla="*/ 10 w 22"/>
                <a:gd name="T19" fmla="*/ 6 h 32"/>
                <a:gd name="T20" fmla="*/ 14 w 22"/>
                <a:gd name="T21" fmla="*/ 14 h 32"/>
                <a:gd name="T22" fmla="*/ 16 w 22"/>
                <a:gd name="T23" fmla="*/ 8 h 32"/>
                <a:gd name="T24" fmla="*/ 18 w 22"/>
                <a:gd name="T25" fmla="*/ 3 h 32"/>
                <a:gd name="T26" fmla="*/ 17 w 22"/>
                <a:gd name="T27" fmla="*/ 2 h 32"/>
                <a:gd name="T28" fmla="*/ 15 w 22"/>
                <a:gd name="T29" fmla="*/ 1 h 32"/>
                <a:gd name="T30" fmla="*/ 15 w 22"/>
                <a:gd name="T31" fmla="*/ 0 h 32"/>
                <a:gd name="T32" fmla="*/ 22 w 22"/>
                <a:gd name="T33" fmla="*/ 0 h 32"/>
                <a:gd name="T34" fmla="*/ 22 w 22"/>
                <a:gd name="T35" fmla="*/ 1 h 32"/>
                <a:gd name="T36" fmla="*/ 21 w 22"/>
                <a:gd name="T37" fmla="*/ 2 h 32"/>
                <a:gd name="T38" fmla="*/ 18 w 22"/>
                <a:gd name="T39" fmla="*/ 7 h 32"/>
                <a:gd name="T40" fmla="*/ 12 w 22"/>
                <a:gd name="T41" fmla="*/ 23 h 32"/>
                <a:gd name="T42" fmla="*/ 9 w 22"/>
                <a:gd name="T43" fmla="*/ 30 h 32"/>
                <a:gd name="T44" fmla="*/ 5 w 22"/>
                <a:gd name="T45" fmla="*/ 32 h 32"/>
                <a:gd name="T46" fmla="*/ 2 w 22"/>
                <a:gd name="T47" fmla="*/ 31 h 32"/>
                <a:gd name="T48" fmla="*/ 1 w 22"/>
                <a:gd name="T49" fmla="*/ 28 h 32"/>
                <a:gd name="T50" fmla="*/ 1 w 22"/>
                <a:gd name="T51" fmla="*/ 26 h 32"/>
                <a:gd name="T52" fmla="*/ 3 w 22"/>
                <a:gd name="T53" fmla="*/ 25 h 32"/>
                <a:gd name="T54" fmla="*/ 5 w 22"/>
                <a:gd name="T55" fmla="*/ 26 h 32"/>
                <a:gd name="T56" fmla="*/ 6 w 22"/>
                <a:gd name="T57" fmla="*/ 28 h 32"/>
                <a:gd name="T58" fmla="*/ 6 w 22"/>
                <a:gd name="T59" fmla="*/ 29 h 32"/>
                <a:gd name="T60" fmla="*/ 7 w 22"/>
                <a:gd name="T61" fmla="*/ 29 h 32"/>
                <a:gd name="T62" fmla="*/ 8 w 22"/>
                <a:gd name="T63" fmla="*/ 29 h 32"/>
                <a:gd name="T64" fmla="*/ 10 w 22"/>
                <a:gd name="T65" fmla="*/ 24 h 32"/>
                <a:gd name="T66" fmla="*/ 11 w 22"/>
                <a:gd name="T67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" h="32">
                  <a:moveTo>
                    <a:pt x="11" y="23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2" y="3"/>
                    <a:pt x="2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3"/>
                    <a:pt x="9" y="4"/>
                    <a:pt x="10" y="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5"/>
                    <a:pt x="18" y="4"/>
                    <a:pt x="18" y="3"/>
                  </a:cubicBezTo>
                  <a:cubicBezTo>
                    <a:pt x="18" y="2"/>
                    <a:pt x="18" y="2"/>
                    <a:pt x="17" y="2"/>
                  </a:cubicBezTo>
                  <a:cubicBezTo>
                    <a:pt x="17" y="1"/>
                    <a:pt x="16" y="1"/>
                    <a:pt x="15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1" y="1"/>
                    <a:pt x="21" y="2"/>
                  </a:cubicBezTo>
                  <a:cubicBezTo>
                    <a:pt x="20" y="2"/>
                    <a:pt x="19" y="4"/>
                    <a:pt x="18" y="7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7"/>
                    <a:pt x="10" y="29"/>
                    <a:pt x="9" y="30"/>
                  </a:cubicBezTo>
                  <a:cubicBezTo>
                    <a:pt x="8" y="31"/>
                    <a:pt x="6" y="32"/>
                    <a:pt x="5" y="32"/>
                  </a:cubicBezTo>
                  <a:cubicBezTo>
                    <a:pt x="4" y="32"/>
                    <a:pt x="3" y="31"/>
                    <a:pt x="2" y="31"/>
                  </a:cubicBezTo>
                  <a:cubicBezTo>
                    <a:pt x="1" y="30"/>
                    <a:pt x="1" y="29"/>
                    <a:pt x="1" y="28"/>
                  </a:cubicBezTo>
                  <a:cubicBezTo>
                    <a:pt x="1" y="27"/>
                    <a:pt x="1" y="27"/>
                    <a:pt x="1" y="26"/>
                  </a:cubicBezTo>
                  <a:cubicBezTo>
                    <a:pt x="2" y="25"/>
                    <a:pt x="3" y="25"/>
                    <a:pt x="3" y="25"/>
                  </a:cubicBezTo>
                  <a:cubicBezTo>
                    <a:pt x="4" y="25"/>
                    <a:pt x="5" y="25"/>
                    <a:pt x="5" y="26"/>
                  </a:cubicBezTo>
                  <a:cubicBezTo>
                    <a:pt x="6" y="26"/>
                    <a:pt x="6" y="27"/>
                    <a:pt x="6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7" y="29"/>
                    <a:pt x="7" y="29"/>
                  </a:cubicBezTo>
                  <a:cubicBezTo>
                    <a:pt x="7" y="29"/>
                    <a:pt x="8" y="29"/>
                    <a:pt x="8" y="29"/>
                  </a:cubicBezTo>
                  <a:cubicBezTo>
                    <a:pt x="9" y="28"/>
                    <a:pt x="9" y="27"/>
                    <a:pt x="10" y="24"/>
                  </a:cubicBezTo>
                  <a:lnTo>
                    <a:pt x="11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270"/>
            <p:cNvSpPr>
              <a:spLocks noEditPoints="1"/>
            </p:cNvSpPr>
            <p:nvPr/>
          </p:nvSpPr>
          <p:spPr bwMode="auto">
            <a:xfrm>
              <a:off x="1256" y="2821"/>
              <a:ext cx="48" cy="52"/>
            </a:xfrm>
            <a:custGeom>
              <a:avLst/>
              <a:gdLst>
                <a:gd name="T0" fmla="*/ 11 w 20"/>
                <a:gd name="T1" fmla="*/ 19 h 22"/>
                <a:gd name="T2" fmla="*/ 4 w 20"/>
                <a:gd name="T3" fmla="*/ 22 h 22"/>
                <a:gd name="T4" fmla="*/ 1 w 20"/>
                <a:gd name="T5" fmla="*/ 21 h 22"/>
                <a:gd name="T6" fmla="*/ 0 w 20"/>
                <a:gd name="T7" fmla="*/ 18 h 22"/>
                <a:gd name="T8" fmla="*/ 2 w 20"/>
                <a:gd name="T9" fmla="*/ 13 h 22"/>
                <a:gd name="T10" fmla="*/ 11 w 20"/>
                <a:gd name="T11" fmla="*/ 8 h 22"/>
                <a:gd name="T12" fmla="*/ 11 w 20"/>
                <a:gd name="T13" fmla="*/ 6 h 22"/>
                <a:gd name="T14" fmla="*/ 11 w 20"/>
                <a:gd name="T15" fmla="*/ 3 h 22"/>
                <a:gd name="T16" fmla="*/ 10 w 20"/>
                <a:gd name="T17" fmla="*/ 2 h 22"/>
                <a:gd name="T18" fmla="*/ 8 w 20"/>
                <a:gd name="T19" fmla="*/ 1 h 22"/>
                <a:gd name="T20" fmla="*/ 6 w 20"/>
                <a:gd name="T21" fmla="*/ 2 h 22"/>
                <a:gd name="T22" fmla="*/ 5 w 20"/>
                <a:gd name="T23" fmla="*/ 3 h 22"/>
                <a:gd name="T24" fmla="*/ 6 w 20"/>
                <a:gd name="T25" fmla="*/ 4 h 22"/>
                <a:gd name="T26" fmla="*/ 7 w 20"/>
                <a:gd name="T27" fmla="*/ 6 h 22"/>
                <a:gd name="T28" fmla="*/ 6 w 20"/>
                <a:gd name="T29" fmla="*/ 8 h 22"/>
                <a:gd name="T30" fmla="*/ 4 w 20"/>
                <a:gd name="T31" fmla="*/ 9 h 22"/>
                <a:gd name="T32" fmla="*/ 1 w 20"/>
                <a:gd name="T33" fmla="*/ 8 h 22"/>
                <a:gd name="T34" fmla="*/ 0 w 20"/>
                <a:gd name="T35" fmla="*/ 6 h 22"/>
                <a:gd name="T36" fmla="*/ 1 w 20"/>
                <a:gd name="T37" fmla="*/ 3 h 22"/>
                <a:gd name="T38" fmla="*/ 5 w 20"/>
                <a:gd name="T39" fmla="*/ 0 h 22"/>
                <a:gd name="T40" fmla="*/ 10 w 20"/>
                <a:gd name="T41" fmla="*/ 0 h 22"/>
                <a:gd name="T42" fmla="*/ 15 w 20"/>
                <a:gd name="T43" fmla="*/ 1 h 22"/>
                <a:gd name="T44" fmla="*/ 17 w 20"/>
                <a:gd name="T45" fmla="*/ 4 h 22"/>
                <a:gd name="T46" fmla="*/ 17 w 20"/>
                <a:gd name="T47" fmla="*/ 8 h 22"/>
                <a:gd name="T48" fmla="*/ 17 w 20"/>
                <a:gd name="T49" fmla="*/ 16 h 22"/>
                <a:gd name="T50" fmla="*/ 17 w 20"/>
                <a:gd name="T51" fmla="*/ 18 h 22"/>
                <a:gd name="T52" fmla="*/ 18 w 20"/>
                <a:gd name="T53" fmla="*/ 19 h 22"/>
                <a:gd name="T54" fmla="*/ 18 w 20"/>
                <a:gd name="T55" fmla="*/ 19 h 22"/>
                <a:gd name="T56" fmla="*/ 20 w 20"/>
                <a:gd name="T57" fmla="*/ 18 h 22"/>
                <a:gd name="T58" fmla="*/ 20 w 20"/>
                <a:gd name="T59" fmla="*/ 19 h 22"/>
                <a:gd name="T60" fmla="*/ 18 w 20"/>
                <a:gd name="T61" fmla="*/ 21 h 22"/>
                <a:gd name="T62" fmla="*/ 15 w 20"/>
                <a:gd name="T63" fmla="*/ 22 h 22"/>
                <a:gd name="T64" fmla="*/ 12 w 20"/>
                <a:gd name="T65" fmla="*/ 21 h 22"/>
                <a:gd name="T66" fmla="*/ 11 w 20"/>
                <a:gd name="T67" fmla="*/ 19 h 22"/>
                <a:gd name="T68" fmla="*/ 11 w 20"/>
                <a:gd name="T69" fmla="*/ 17 h 22"/>
                <a:gd name="T70" fmla="*/ 11 w 20"/>
                <a:gd name="T71" fmla="*/ 10 h 22"/>
                <a:gd name="T72" fmla="*/ 7 w 20"/>
                <a:gd name="T73" fmla="*/ 13 h 22"/>
                <a:gd name="T74" fmla="*/ 6 w 20"/>
                <a:gd name="T75" fmla="*/ 16 h 22"/>
                <a:gd name="T76" fmla="*/ 7 w 20"/>
                <a:gd name="T77" fmla="*/ 18 h 22"/>
                <a:gd name="T78" fmla="*/ 8 w 20"/>
                <a:gd name="T79" fmla="*/ 18 h 22"/>
                <a:gd name="T80" fmla="*/ 11 w 20"/>
                <a:gd name="T8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2">
                  <a:moveTo>
                    <a:pt x="11" y="19"/>
                  </a:moveTo>
                  <a:cubicBezTo>
                    <a:pt x="8" y="21"/>
                    <a:pt x="6" y="22"/>
                    <a:pt x="4" y="22"/>
                  </a:cubicBezTo>
                  <a:cubicBezTo>
                    <a:pt x="3" y="22"/>
                    <a:pt x="2" y="22"/>
                    <a:pt x="1" y="21"/>
                  </a:cubicBezTo>
                  <a:cubicBezTo>
                    <a:pt x="0" y="20"/>
                    <a:pt x="0" y="19"/>
                    <a:pt x="0" y="18"/>
                  </a:cubicBezTo>
                  <a:cubicBezTo>
                    <a:pt x="0" y="16"/>
                    <a:pt x="0" y="15"/>
                    <a:pt x="2" y="13"/>
                  </a:cubicBezTo>
                  <a:cubicBezTo>
                    <a:pt x="3" y="12"/>
                    <a:pt x="6" y="10"/>
                    <a:pt x="11" y="8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4"/>
                    <a:pt x="11" y="3"/>
                    <a:pt x="11" y="3"/>
                  </a:cubicBezTo>
                  <a:cubicBezTo>
                    <a:pt x="11" y="2"/>
                    <a:pt x="10" y="2"/>
                    <a:pt x="10" y="2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5" y="4"/>
                    <a:pt x="6" y="4"/>
                  </a:cubicBezTo>
                  <a:cubicBezTo>
                    <a:pt x="6" y="5"/>
                    <a:pt x="7" y="5"/>
                    <a:pt x="7" y="6"/>
                  </a:cubicBezTo>
                  <a:cubicBezTo>
                    <a:pt x="7" y="7"/>
                    <a:pt x="6" y="7"/>
                    <a:pt x="6" y="8"/>
                  </a:cubicBezTo>
                  <a:cubicBezTo>
                    <a:pt x="5" y="8"/>
                    <a:pt x="4" y="9"/>
                    <a:pt x="4" y="9"/>
                  </a:cubicBezTo>
                  <a:cubicBezTo>
                    <a:pt x="3" y="9"/>
                    <a:pt x="2" y="8"/>
                    <a:pt x="1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1" y="4"/>
                    <a:pt x="1" y="3"/>
                  </a:cubicBezTo>
                  <a:cubicBezTo>
                    <a:pt x="2" y="2"/>
                    <a:pt x="4" y="1"/>
                    <a:pt x="5" y="0"/>
                  </a:cubicBezTo>
                  <a:cubicBezTo>
                    <a:pt x="7" y="0"/>
                    <a:pt x="8" y="0"/>
                    <a:pt x="10" y="0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16" y="2"/>
                    <a:pt x="17" y="3"/>
                    <a:pt x="17" y="4"/>
                  </a:cubicBezTo>
                  <a:cubicBezTo>
                    <a:pt x="17" y="4"/>
                    <a:pt x="17" y="6"/>
                    <a:pt x="17" y="8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8"/>
                    <a:pt x="17" y="18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20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20"/>
                    <a:pt x="19" y="21"/>
                    <a:pt x="18" y="21"/>
                  </a:cubicBezTo>
                  <a:cubicBezTo>
                    <a:pt x="17" y="22"/>
                    <a:pt x="16" y="22"/>
                    <a:pt x="15" y="22"/>
                  </a:cubicBezTo>
                  <a:cubicBezTo>
                    <a:pt x="14" y="22"/>
                    <a:pt x="13" y="22"/>
                    <a:pt x="12" y="21"/>
                  </a:cubicBezTo>
                  <a:cubicBezTo>
                    <a:pt x="12" y="21"/>
                    <a:pt x="11" y="20"/>
                    <a:pt x="11" y="19"/>
                  </a:cubicBezTo>
                  <a:close/>
                  <a:moveTo>
                    <a:pt x="11" y="17"/>
                  </a:moveTo>
                  <a:cubicBezTo>
                    <a:pt x="11" y="10"/>
                    <a:pt x="11" y="10"/>
                    <a:pt x="11" y="10"/>
                  </a:cubicBezTo>
                  <a:cubicBezTo>
                    <a:pt x="9" y="11"/>
                    <a:pt x="8" y="12"/>
                    <a:pt x="7" y="13"/>
                  </a:cubicBezTo>
                  <a:cubicBezTo>
                    <a:pt x="6" y="14"/>
                    <a:pt x="6" y="15"/>
                    <a:pt x="6" y="16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7" y="18"/>
                    <a:pt x="8" y="18"/>
                    <a:pt x="8" y="18"/>
                  </a:cubicBezTo>
                  <a:cubicBezTo>
                    <a:pt x="9" y="18"/>
                    <a:pt x="10" y="18"/>
                    <a:pt x="11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271"/>
            <p:cNvSpPr/>
            <p:nvPr/>
          </p:nvSpPr>
          <p:spPr bwMode="auto">
            <a:xfrm>
              <a:off x="1311" y="2821"/>
              <a:ext cx="54" cy="52"/>
            </a:xfrm>
            <a:custGeom>
              <a:avLst/>
              <a:gdLst>
                <a:gd name="T0" fmla="*/ 8 w 23"/>
                <a:gd name="T1" fmla="*/ 0 h 22"/>
                <a:gd name="T2" fmla="*/ 8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8 w 23"/>
                <a:gd name="T9" fmla="*/ 1 h 22"/>
                <a:gd name="T10" fmla="*/ 20 w 23"/>
                <a:gd name="T11" fmla="*/ 4 h 22"/>
                <a:gd name="T12" fmla="*/ 20 w 23"/>
                <a:gd name="T13" fmla="*/ 9 h 22"/>
                <a:gd name="T14" fmla="*/ 20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4 w 23"/>
                <a:gd name="T29" fmla="*/ 17 h 22"/>
                <a:gd name="T30" fmla="*/ 14 w 23"/>
                <a:gd name="T31" fmla="*/ 7 h 22"/>
                <a:gd name="T32" fmla="*/ 14 w 23"/>
                <a:gd name="T33" fmla="*/ 4 h 22"/>
                <a:gd name="T34" fmla="*/ 13 w 23"/>
                <a:gd name="T35" fmla="*/ 3 h 22"/>
                <a:gd name="T36" fmla="*/ 12 w 23"/>
                <a:gd name="T37" fmla="*/ 3 h 22"/>
                <a:gd name="T38" fmla="*/ 8 w 23"/>
                <a:gd name="T39" fmla="*/ 6 h 22"/>
                <a:gd name="T40" fmla="*/ 8 w 23"/>
                <a:gd name="T41" fmla="*/ 17 h 22"/>
                <a:gd name="T42" fmla="*/ 9 w 23"/>
                <a:gd name="T43" fmla="*/ 20 h 22"/>
                <a:gd name="T44" fmla="*/ 10 w 23"/>
                <a:gd name="T45" fmla="*/ 21 h 22"/>
                <a:gd name="T46" fmla="*/ 10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8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8" y="0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9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7" y="0"/>
                    <a:pt x="18" y="1"/>
                  </a:cubicBezTo>
                  <a:cubicBezTo>
                    <a:pt x="19" y="1"/>
                    <a:pt x="20" y="2"/>
                    <a:pt x="20" y="4"/>
                  </a:cubicBezTo>
                  <a:cubicBezTo>
                    <a:pt x="20" y="4"/>
                    <a:pt x="20" y="6"/>
                    <a:pt x="20" y="9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9"/>
                    <a:pt x="21" y="20"/>
                    <a:pt x="21" y="20"/>
                  </a:cubicBezTo>
                  <a:cubicBezTo>
                    <a:pt x="21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3" y="20"/>
                    <a:pt x="14" y="20"/>
                  </a:cubicBezTo>
                  <a:cubicBezTo>
                    <a:pt x="14" y="19"/>
                    <a:pt x="14" y="19"/>
                    <a:pt x="14" y="1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3" y="3"/>
                    <a:pt x="12" y="3"/>
                    <a:pt x="12" y="3"/>
                  </a:cubicBezTo>
                  <a:cubicBezTo>
                    <a:pt x="11" y="3"/>
                    <a:pt x="10" y="4"/>
                    <a:pt x="8" y="6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9"/>
                    <a:pt x="9" y="20"/>
                    <a:pt x="9" y="20"/>
                  </a:cubicBezTo>
                  <a:cubicBezTo>
                    <a:pt x="9" y="20"/>
                    <a:pt x="10" y="21"/>
                    <a:pt x="10" y="21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272"/>
            <p:cNvSpPr>
              <a:spLocks noEditPoints="1"/>
            </p:cNvSpPr>
            <p:nvPr/>
          </p:nvSpPr>
          <p:spPr bwMode="auto">
            <a:xfrm>
              <a:off x="1372" y="2799"/>
              <a:ext cx="55" cy="74"/>
            </a:xfrm>
            <a:custGeom>
              <a:avLst/>
              <a:gdLst>
                <a:gd name="T0" fmla="*/ 21 w 23"/>
                <a:gd name="T1" fmla="*/ 0 h 31"/>
                <a:gd name="T2" fmla="*/ 21 w 23"/>
                <a:gd name="T3" fmla="*/ 24 h 31"/>
                <a:gd name="T4" fmla="*/ 21 w 23"/>
                <a:gd name="T5" fmla="*/ 27 h 31"/>
                <a:gd name="T6" fmla="*/ 21 w 23"/>
                <a:gd name="T7" fmla="*/ 28 h 31"/>
                <a:gd name="T8" fmla="*/ 23 w 23"/>
                <a:gd name="T9" fmla="*/ 29 h 31"/>
                <a:gd name="T10" fmla="*/ 23 w 23"/>
                <a:gd name="T11" fmla="*/ 30 h 31"/>
                <a:gd name="T12" fmla="*/ 14 w 23"/>
                <a:gd name="T13" fmla="*/ 31 h 31"/>
                <a:gd name="T14" fmla="*/ 14 w 23"/>
                <a:gd name="T15" fmla="*/ 28 h 31"/>
                <a:gd name="T16" fmla="*/ 11 w 23"/>
                <a:gd name="T17" fmla="*/ 31 h 31"/>
                <a:gd name="T18" fmla="*/ 8 w 23"/>
                <a:gd name="T19" fmla="*/ 31 h 31"/>
                <a:gd name="T20" fmla="*/ 2 w 23"/>
                <a:gd name="T21" fmla="*/ 28 h 31"/>
                <a:gd name="T22" fmla="*/ 0 w 23"/>
                <a:gd name="T23" fmla="*/ 20 h 31"/>
                <a:gd name="T24" fmla="*/ 1 w 23"/>
                <a:gd name="T25" fmla="*/ 14 h 31"/>
                <a:gd name="T26" fmla="*/ 4 w 23"/>
                <a:gd name="T27" fmla="*/ 10 h 31"/>
                <a:gd name="T28" fmla="*/ 9 w 23"/>
                <a:gd name="T29" fmla="*/ 9 h 31"/>
                <a:gd name="T30" fmla="*/ 12 w 23"/>
                <a:gd name="T31" fmla="*/ 9 h 31"/>
                <a:gd name="T32" fmla="*/ 14 w 23"/>
                <a:gd name="T33" fmla="*/ 11 h 31"/>
                <a:gd name="T34" fmla="*/ 14 w 23"/>
                <a:gd name="T35" fmla="*/ 5 h 31"/>
                <a:gd name="T36" fmla="*/ 14 w 23"/>
                <a:gd name="T37" fmla="*/ 2 h 31"/>
                <a:gd name="T38" fmla="*/ 13 w 23"/>
                <a:gd name="T39" fmla="*/ 1 h 31"/>
                <a:gd name="T40" fmla="*/ 11 w 23"/>
                <a:gd name="T41" fmla="*/ 0 h 31"/>
                <a:gd name="T42" fmla="*/ 11 w 23"/>
                <a:gd name="T43" fmla="*/ 0 h 31"/>
                <a:gd name="T44" fmla="*/ 21 w 23"/>
                <a:gd name="T45" fmla="*/ 0 h 31"/>
                <a:gd name="T46" fmla="*/ 14 w 23"/>
                <a:gd name="T47" fmla="*/ 14 h 31"/>
                <a:gd name="T48" fmla="*/ 10 w 23"/>
                <a:gd name="T49" fmla="*/ 11 h 31"/>
                <a:gd name="T50" fmla="*/ 9 w 23"/>
                <a:gd name="T51" fmla="*/ 11 h 31"/>
                <a:gd name="T52" fmla="*/ 7 w 23"/>
                <a:gd name="T53" fmla="*/ 14 h 31"/>
                <a:gd name="T54" fmla="*/ 7 w 23"/>
                <a:gd name="T55" fmla="*/ 19 h 31"/>
                <a:gd name="T56" fmla="*/ 7 w 23"/>
                <a:gd name="T57" fmla="*/ 25 h 31"/>
                <a:gd name="T58" fmla="*/ 9 w 23"/>
                <a:gd name="T59" fmla="*/ 28 h 31"/>
                <a:gd name="T60" fmla="*/ 10 w 23"/>
                <a:gd name="T61" fmla="*/ 29 h 31"/>
                <a:gd name="T62" fmla="*/ 14 w 23"/>
                <a:gd name="T63" fmla="*/ 25 h 31"/>
                <a:gd name="T64" fmla="*/ 14 w 23"/>
                <a:gd name="T65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31">
                  <a:moveTo>
                    <a:pt x="21" y="0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21" y="26"/>
                    <a:pt x="21" y="27"/>
                    <a:pt x="21" y="27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2" y="29"/>
                    <a:pt x="22" y="29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3" y="29"/>
                    <a:pt x="12" y="30"/>
                    <a:pt x="11" y="31"/>
                  </a:cubicBezTo>
                  <a:cubicBezTo>
                    <a:pt x="10" y="31"/>
                    <a:pt x="9" y="31"/>
                    <a:pt x="8" y="31"/>
                  </a:cubicBezTo>
                  <a:cubicBezTo>
                    <a:pt x="6" y="31"/>
                    <a:pt x="4" y="30"/>
                    <a:pt x="2" y="28"/>
                  </a:cubicBezTo>
                  <a:cubicBezTo>
                    <a:pt x="1" y="26"/>
                    <a:pt x="0" y="23"/>
                    <a:pt x="0" y="20"/>
                  </a:cubicBezTo>
                  <a:cubicBezTo>
                    <a:pt x="0" y="18"/>
                    <a:pt x="0" y="16"/>
                    <a:pt x="1" y="14"/>
                  </a:cubicBezTo>
                  <a:cubicBezTo>
                    <a:pt x="2" y="12"/>
                    <a:pt x="3" y="11"/>
                    <a:pt x="4" y="10"/>
                  </a:cubicBezTo>
                  <a:cubicBezTo>
                    <a:pt x="6" y="9"/>
                    <a:pt x="7" y="9"/>
                    <a:pt x="9" y="9"/>
                  </a:cubicBezTo>
                  <a:cubicBezTo>
                    <a:pt x="10" y="9"/>
                    <a:pt x="11" y="9"/>
                    <a:pt x="12" y="9"/>
                  </a:cubicBezTo>
                  <a:cubicBezTo>
                    <a:pt x="12" y="10"/>
                    <a:pt x="13" y="10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4" y="1"/>
                    <a:pt x="13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21" y="0"/>
                  </a:lnTo>
                  <a:close/>
                  <a:moveTo>
                    <a:pt x="14" y="14"/>
                  </a:moveTo>
                  <a:cubicBezTo>
                    <a:pt x="13" y="12"/>
                    <a:pt x="12" y="11"/>
                    <a:pt x="10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2"/>
                    <a:pt x="8" y="13"/>
                    <a:pt x="7" y="14"/>
                  </a:cubicBezTo>
                  <a:cubicBezTo>
                    <a:pt x="7" y="15"/>
                    <a:pt x="7" y="17"/>
                    <a:pt x="7" y="19"/>
                  </a:cubicBezTo>
                  <a:cubicBezTo>
                    <a:pt x="7" y="22"/>
                    <a:pt x="7" y="24"/>
                    <a:pt x="7" y="25"/>
                  </a:cubicBezTo>
                  <a:cubicBezTo>
                    <a:pt x="8" y="27"/>
                    <a:pt x="8" y="28"/>
                    <a:pt x="9" y="28"/>
                  </a:cubicBezTo>
                  <a:cubicBezTo>
                    <a:pt x="9" y="28"/>
                    <a:pt x="10" y="29"/>
                    <a:pt x="10" y="29"/>
                  </a:cubicBezTo>
                  <a:cubicBezTo>
                    <a:pt x="12" y="29"/>
                    <a:pt x="13" y="28"/>
                    <a:pt x="14" y="25"/>
                  </a:cubicBezTo>
                  <a:lnTo>
                    <a:pt x="14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273"/>
            <p:cNvSpPr/>
            <p:nvPr/>
          </p:nvSpPr>
          <p:spPr bwMode="auto">
            <a:xfrm>
              <a:off x="1460" y="2799"/>
              <a:ext cx="38" cy="74"/>
            </a:xfrm>
            <a:custGeom>
              <a:avLst/>
              <a:gdLst>
                <a:gd name="T0" fmla="*/ 16 w 16"/>
                <a:gd name="T1" fmla="*/ 30 h 31"/>
                <a:gd name="T2" fmla="*/ 16 w 16"/>
                <a:gd name="T3" fmla="*/ 31 h 31"/>
                <a:gd name="T4" fmla="*/ 0 w 16"/>
                <a:gd name="T5" fmla="*/ 31 h 31"/>
                <a:gd name="T6" fmla="*/ 0 w 16"/>
                <a:gd name="T7" fmla="*/ 30 h 31"/>
                <a:gd name="T8" fmla="*/ 1 w 16"/>
                <a:gd name="T9" fmla="*/ 30 h 31"/>
                <a:gd name="T10" fmla="*/ 3 w 16"/>
                <a:gd name="T11" fmla="*/ 29 h 31"/>
                <a:gd name="T12" fmla="*/ 4 w 16"/>
                <a:gd name="T13" fmla="*/ 28 h 31"/>
                <a:gd name="T14" fmla="*/ 4 w 16"/>
                <a:gd name="T15" fmla="*/ 25 h 31"/>
                <a:gd name="T16" fmla="*/ 4 w 16"/>
                <a:gd name="T17" fmla="*/ 5 h 31"/>
                <a:gd name="T18" fmla="*/ 4 w 16"/>
                <a:gd name="T19" fmla="*/ 2 h 31"/>
                <a:gd name="T20" fmla="*/ 3 w 16"/>
                <a:gd name="T21" fmla="*/ 1 h 31"/>
                <a:gd name="T22" fmla="*/ 1 w 16"/>
                <a:gd name="T23" fmla="*/ 0 h 31"/>
                <a:gd name="T24" fmla="*/ 0 w 16"/>
                <a:gd name="T25" fmla="*/ 0 h 31"/>
                <a:gd name="T26" fmla="*/ 0 w 16"/>
                <a:gd name="T27" fmla="*/ 0 h 31"/>
                <a:gd name="T28" fmla="*/ 16 w 16"/>
                <a:gd name="T29" fmla="*/ 0 h 31"/>
                <a:gd name="T30" fmla="*/ 16 w 16"/>
                <a:gd name="T31" fmla="*/ 0 h 31"/>
                <a:gd name="T32" fmla="*/ 15 w 16"/>
                <a:gd name="T33" fmla="*/ 0 h 31"/>
                <a:gd name="T34" fmla="*/ 13 w 16"/>
                <a:gd name="T35" fmla="*/ 1 h 31"/>
                <a:gd name="T36" fmla="*/ 12 w 16"/>
                <a:gd name="T37" fmla="*/ 2 h 31"/>
                <a:gd name="T38" fmla="*/ 12 w 16"/>
                <a:gd name="T39" fmla="*/ 5 h 31"/>
                <a:gd name="T40" fmla="*/ 12 w 16"/>
                <a:gd name="T41" fmla="*/ 25 h 31"/>
                <a:gd name="T42" fmla="*/ 12 w 16"/>
                <a:gd name="T43" fmla="*/ 28 h 31"/>
                <a:gd name="T44" fmla="*/ 13 w 16"/>
                <a:gd name="T45" fmla="*/ 29 h 31"/>
                <a:gd name="T46" fmla="*/ 15 w 16"/>
                <a:gd name="T47" fmla="*/ 30 h 31"/>
                <a:gd name="T48" fmla="*/ 16 w 16"/>
                <a:gd name="T4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" h="31">
                  <a:moveTo>
                    <a:pt x="16" y="30"/>
                  </a:moveTo>
                  <a:cubicBezTo>
                    <a:pt x="16" y="31"/>
                    <a:pt x="16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2" y="30"/>
                    <a:pt x="3" y="30"/>
                    <a:pt x="3" y="29"/>
                  </a:cubicBezTo>
                  <a:cubicBezTo>
                    <a:pt x="4" y="29"/>
                    <a:pt x="4" y="29"/>
                    <a:pt x="4" y="28"/>
                  </a:cubicBezTo>
                  <a:cubicBezTo>
                    <a:pt x="4" y="28"/>
                    <a:pt x="4" y="27"/>
                    <a:pt x="4" y="2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1"/>
                    <a:pt x="13" y="1"/>
                  </a:cubicBezTo>
                  <a:cubicBezTo>
                    <a:pt x="13" y="1"/>
                    <a:pt x="12" y="1"/>
                    <a:pt x="12" y="2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2" y="29"/>
                    <a:pt x="13" y="29"/>
                    <a:pt x="13" y="29"/>
                  </a:cubicBezTo>
                  <a:cubicBezTo>
                    <a:pt x="14" y="30"/>
                    <a:pt x="14" y="30"/>
                    <a:pt x="15" y="30"/>
                  </a:cubicBezTo>
                  <a:lnTo>
                    <a:pt x="1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274"/>
            <p:cNvSpPr/>
            <p:nvPr/>
          </p:nvSpPr>
          <p:spPr bwMode="auto">
            <a:xfrm>
              <a:off x="1505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0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4 w 23"/>
                <a:gd name="T29" fmla="*/ 17 h 22"/>
                <a:gd name="T30" fmla="*/ 14 w 23"/>
                <a:gd name="T31" fmla="*/ 7 h 22"/>
                <a:gd name="T32" fmla="*/ 14 w 23"/>
                <a:gd name="T33" fmla="*/ 4 h 22"/>
                <a:gd name="T34" fmla="*/ 13 w 23"/>
                <a:gd name="T35" fmla="*/ 3 h 22"/>
                <a:gd name="T36" fmla="*/ 12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8" y="0"/>
                    <a:pt x="19" y="1"/>
                  </a:cubicBezTo>
                  <a:cubicBezTo>
                    <a:pt x="19" y="1"/>
                    <a:pt x="20" y="2"/>
                    <a:pt x="20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1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4" y="19"/>
                    <a:pt x="14" y="19"/>
                    <a:pt x="14" y="1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4"/>
                    <a:pt x="14" y="3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9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275"/>
            <p:cNvSpPr/>
            <p:nvPr/>
          </p:nvSpPr>
          <p:spPr bwMode="auto">
            <a:xfrm>
              <a:off x="1564" y="2802"/>
              <a:ext cx="36" cy="71"/>
            </a:xfrm>
            <a:custGeom>
              <a:avLst/>
              <a:gdLst>
                <a:gd name="T0" fmla="*/ 9 w 15"/>
                <a:gd name="T1" fmla="*/ 0 h 30"/>
                <a:gd name="T2" fmla="*/ 9 w 15"/>
                <a:gd name="T3" fmla="*/ 8 h 30"/>
                <a:gd name="T4" fmla="*/ 15 w 15"/>
                <a:gd name="T5" fmla="*/ 8 h 30"/>
                <a:gd name="T6" fmla="*/ 15 w 15"/>
                <a:gd name="T7" fmla="*/ 10 h 30"/>
                <a:gd name="T8" fmla="*/ 9 w 15"/>
                <a:gd name="T9" fmla="*/ 10 h 30"/>
                <a:gd name="T10" fmla="*/ 9 w 15"/>
                <a:gd name="T11" fmla="*/ 24 h 30"/>
                <a:gd name="T12" fmla="*/ 10 w 15"/>
                <a:gd name="T13" fmla="*/ 26 h 30"/>
                <a:gd name="T14" fmla="*/ 10 w 15"/>
                <a:gd name="T15" fmla="*/ 27 h 30"/>
                <a:gd name="T16" fmla="*/ 11 w 15"/>
                <a:gd name="T17" fmla="*/ 27 h 30"/>
                <a:gd name="T18" fmla="*/ 14 w 15"/>
                <a:gd name="T19" fmla="*/ 25 h 30"/>
                <a:gd name="T20" fmla="*/ 15 w 15"/>
                <a:gd name="T21" fmla="*/ 26 h 30"/>
                <a:gd name="T22" fmla="*/ 9 w 15"/>
                <a:gd name="T23" fmla="*/ 30 h 30"/>
                <a:gd name="T24" fmla="*/ 5 w 15"/>
                <a:gd name="T25" fmla="*/ 29 h 30"/>
                <a:gd name="T26" fmla="*/ 3 w 15"/>
                <a:gd name="T27" fmla="*/ 26 h 30"/>
                <a:gd name="T28" fmla="*/ 3 w 15"/>
                <a:gd name="T29" fmla="*/ 22 h 30"/>
                <a:gd name="T30" fmla="*/ 3 w 15"/>
                <a:gd name="T31" fmla="*/ 10 h 30"/>
                <a:gd name="T32" fmla="*/ 0 w 15"/>
                <a:gd name="T33" fmla="*/ 10 h 30"/>
                <a:gd name="T34" fmla="*/ 0 w 15"/>
                <a:gd name="T35" fmla="*/ 10 h 30"/>
                <a:gd name="T36" fmla="*/ 5 w 15"/>
                <a:gd name="T37" fmla="*/ 5 h 30"/>
                <a:gd name="T38" fmla="*/ 9 w 15"/>
                <a:gd name="T3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7"/>
                    <a:pt x="13" y="27"/>
                    <a:pt x="14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3" y="29"/>
                    <a:pt x="11" y="30"/>
                    <a:pt x="9" y="30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4" y="27"/>
                    <a:pt x="3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7" y="4"/>
                    <a:pt x="8" y="2"/>
                    <a:pt x="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276"/>
            <p:cNvSpPr>
              <a:spLocks noEditPoints="1"/>
            </p:cNvSpPr>
            <p:nvPr/>
          </p:nvSpPr>
          <p:spPr bwMode="auto">
            <a:xfrm>
              <a:off x="1604" y="2821"/>
              <a:ext cx="43" cy="52"/>
            </a:xfrm>
            <a:custGeom>
              <a:avLst/>
              <a:gdLst>
                <a:gd name="T0" fmla="*/ 18 w 18"/>
                <a:gd name="T1" fmla="*/ 10 h 22"/>
                <a:gd name="T2" fmla="*/ 6 w 18"/>
                <a:gd name="T3" fmla="*/ 10 h 22"/>
                <a:gd name="T4" fmla="*/ 8 w 18"/>
                <a:gd name="T5" fmla="*/ 17 h 22"/>
                <a:gd name="T6" fmla="*/ 12 w 18"/>
                <a:gd name="T7" fmla="*/ 19 h 22"/>
                <a:gd name="T8" fmla="*/ 15 w 18"/>
                <a:gd name="T9" fmla="*/ 18 h 22"/>
                <a:gd name="T10" fmla="*/ 17 w 18"/>
                <a:gd name="T11" fmla="*/ 15 h 22"/>
                <a:gd name="T12" fmla="*/ 18 w 18"/>
                <a:gd name="T13" fmla="*/ 16 h 22"/>
                <a:gd name="T14" fmla="*/ 14 w 18"/>
                <a:gd name="T15" fmla="*/ 21 h 22"/>
                <a:gd name="T16" fmla="*/ 9 w 18"/>
                <a:gd name="T17" fmla="*/ 22 h 22"/>
                <a:gd name="T18" fmla="*/ 2 w 18"/>
                <a:gd name="T19" fmla="*/ 19 h 22"/>
                <a:gd name="T20" fmla="*/ 0 w 18"/>
                <a:gd name="T21" fmla="*/ 11 h 22"/>
                <a:gd name="T22" fmla="*/ 3 w 18"/>
                <a:gd name="T23" fmla="*/ 3 h 22"/>
                <a:gd name="T24" fmla="*/ 10 w 18"/>
                <a:gd name="T25" fmla="*/ 0 h 22"/>
                <a:gd name="T26" fmla="*/ 15 w 18"/>
                <a:gd name="T27" fmla="*/ 2 h 22"/>
                <a:gd name="T28" fmla="*/ 18 w 18"/>
                <a:gd name="T29" fmla="*/ 10 h 22"/>
                <a:gd name="T30" fmla="*/ 12 w 18"/>
                <a:gd name="T31" fmla="*/ 9 h 22"/>
                <a:gd name="T32" fmla="*/ 12 w 18"/>
                <a:gd name="T33" fmla="*/ 4 h 22"/>
                <a:gd name="T34" fmla="*/ 11 w 18"/>
                <a:gd name="T35" fmla="*/ 1 h 22"/>
                <a:gd name="T36" fmla="*/ 9 w 18"/>
                <a:gd name="T37" fmla="*/ 1 h 22"/>
                <a:gd name="T38" fmla="*/ 7 w 18"/>
                <a:gd name="T39" fmla="*/ 2 h 22"/>
                <a:gd name="T40" fmla="*/ 6 w 18"/>
                <a:gd name="T41" fmla="*/ 8 h 22"/>
                <a:gd name="T42" fmla="*/ 6 w 18"/>
                <a:gd name="T43" fmla="*/ 9 h 22"/>
                <a:gd name="T44" fmla="*/ 12 w 1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3"/>
                    <a:pt x="7" y="15"/>
                    <a:pt x="8" y="17"/>
                  </a:cubicBezTo>
                  <a:cubicBezTo>
                    <a:pt x="9" y="18"/>
                    <a:pt x="11" y="19"/>
                    <a:pt x="12" y="19"/>
                  </a:cubicBezTo>
                  <a:cubicBezTo>
                    <a:pt x="13" y="19"/>
                    <a:pt x="14" y="19"/>
                    <a:pt x="15" y="18"/>
                  </a:cubicBezTo>
                  <a:cubicBezTo>
                    <a:pt x="15" y="18"/>
                    <a:pt x="16" y="17"/>
                    <a:pt x="17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8"/>
                    <a:pt x="15" y="20"/>
                    <a:pt x="14" y="21"/>
                  </a:cubicBezTo>
                  <a:cubicBezTo>
                    <a:pt x="13" y="22"/>
                    <a:pt x="11" y="22"/>
                    <a:pt x="9" y="22"/>
                  </a:cubicBezTo>
                  <a:cubicBezTo>
                    <a:pt x="6" y="22"/>
                    <a:pt x="3" y="21"/>
                    <a:pt x="2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2" y="0"/>
                    <a:pt x="14" y="0"/>
                    <a:pt x="15" y="2"/>
                  </a:cubicBezTo>
                  <a:cubicBezTo>
                    <a:pt x="17" y="4"/>
                    <a:pt x="18" y="7"/>
                    <a:pt x="18" y="10"/>
                  </a:cubicBezTo>
                  <a:close/>
                  <a:moveTo>
                    <a:pt x="12" y="9"/>
                  </a:moveTo>
                  <a:cubicBezTo>
                    <a:pt x="12" y="6"/>
                    <a:pt x="12" y="4"/>
                    <a:pt x="12" y="4"/>
                  </a:cubicBezTo>
                  <a:cubicBezTo>
                    <a:pt x="11" y="3"/>
                    <a:pt x="11" y="2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277"/>
            <p:cNvSpPr>
              <a:spLocks noEditPoints="1"/>
            </p:cNvSpPr>
            <p:nvPr/>
          </p:nvSpPr>
          <p:spPr bwMode="auto">
            <a:xfrm>
              <a:off x="1654" y="2821"/>
              <a:ext cx="50" cy="76"/>
            </a:xfrm>
            <a:custGeom>
              <a:avLst/>
              <a:gdLst>
                <a:gd name="T0" fmla="*/ 13 w 21"/>
                <a:gd name="T1" fmla="*/ 0 h 32"/>
                <a:gd name="T2" fmla="*/ 20 w 21"/>
                <a:gd name="T3" fmla="*/ 0 h 32"/>
                <a:gd name="T4" fmla="*/ 20 w 21"/>
                <a:gd name="T5" fmla="*/ 3 h 32"/>
                <a:gd name="T6" fmla="*/ 16 w 21"/>
                <a:gd name="T7" fmla="*/ 3 h 32"/>
                <a:gd name="T8" fmla="*/ 18 w 21"/>
                <a:gd name="T9" fmla="*/ 5 h 32"/>
                <a:gd name="T10" fmla="*/ 18 w 21"/>
                <a:gd name="T11" fmla="*/ 8 h 32"/>
                <a:gd name="T12" fmla="*/ 17 w 21"/>
                <a:gd name="T13" fmla="*/ 12 h 32"/>
                <a:gd name="T14" fmla="*/ 14 w 21"/>
                <a:gd name="T15" fmla="*/ 14 h 32"/>
                <a:gd name="T16" fmla="*/ 10 w 21"/>
                <a:gd name="T17" fmla="*/ 15 h 32"/>
                <a:gd name="T18" fmla="*/ 7 w 21"/>
                <a:gd name="T19" fmla="*/ 15 h 32"/>
                <a:gd name="T20" fmla="*/ 5 w 21"/>
                <a:gd name="T21" fmla="*/ 16 h 32"/>
                <a:gd name="T22" fmla="*/ 5 w 21"/>
                <a:gd name="T23" fmla="*/ 17 h 32"/>
                <a:gd name="T24" fmla="*/ 5 w 21"/>
                <a:gd name="T25" fmla="*/ 19 h 32"/>
                <a:gd name="T26" fmla="*/ 7 w 21"/>
                <a:gd name="T27" fmla="*/ 19 h 32"/>
                <a:gd name="T28" fmla="*/ 11 w 21"/>
                <a:gd name="T29" fmla="*/ 19 h 32"/>
                <a:gd name="T30" fmla="*/ 18 w 21"/>
                <a:gd name="T31" fmla="*/ 20 h 32"/>
                <a:gd name="T32" fmla="*/ 21 w 21"/>
                <a:gd name="T33" fmla="*/ 25 h 32"/>
                <a:gd name="T34" fmla="*/ 19 w 21"/>
                <a:gd name="T35" fmla="*/ 28 h 32"/>
                <a:gd name="T36" fmla="*/ 16 w 21"/>
                <a:gd name="T37" fmla="*/ 31 h 32"/>
                <a:gd name="T38" fmla="*/ 9 w 21"/>
                <a:gd name="T39" fmla="*/ 32 h 32"/>
                <a:gd name="T40" fmla="*/ 4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0 w 21"/>
                <a:gd name="T47" fmla="*/ 26 h 32"/>
                <a:gd name="T48" fmla="*/ 3 w 21"/>
                <a:gd name="T49" fmla="*/ 24 h 32"/>
                <a:gd name="T50" fmla="*/ 0 w 21"/>
                <a:gd name="T51" fmla="*/ 20 h 32"/>
                <a:gd name="T52" fmla="*/ 2 w 21"/>
                <a:gd name="T53" fmla="*/ 17 h 32"/>
                <a:gd name="T54" fmla="*/ 5 w 21"/>
                <a:gd name="T55" fmla="*/ 15 h 32"/>
                <a:gd name="T56" fmla="*/ 1 w 21"/>
                <a:gd name="T57" fmla="*/ 12 h 32"/>
                <a:gd name="T58" fmla="*/ 0 w 21"/>
                <a:gd name="T59" fmla="*/ 7 h 32"/>
                <a:gd name="T60" fmla="*/ 2 w 21"/>
                <a:gd name="T61" fmla="*/ 2 h 32"/>
                <a:gd name="T62" fmla="*/ 9 w 21"/>
                <a:gd name="T63" fmla="*/ 0 h 32"/>
                <a:gd name="T64" fmla="*/ 13 w 21"/>
                <a:gd name="T65" fmla="*/ 0 h 32"/>
                <a:gd name="T66" fmla="*/ 8 w 21"/>
                <a:gd name="T67" fmla="*/ 25 h 32"/>
                <a:gd name="T68" fmla="*/ 5 w 21"/>
                <a:gd name="T69" fmla="*/ 25 h 32"/>
                <a:gd name="T70" fmla="*/ 4 w 21"/>
                <a:gd name="T71" fmla="*/ 27 h 32"/>
                <a:gd name="T72" fmla="*/ 5 w 21"/>
                <a:gd name="T73" fmla="*/ 29 h 32"/>
                <a:gd name="T74" fmla="*/ 10 w 21"/>
                <a:gd name="T75" fmla="*/ 30 h 32"/>
                <a:gd name="T76" fmla="*/ 15 w 21"/>
                <a:gd name="T77" fmla="*/ 29 h 32"/>
                <a:gd name="T78" fmla="*/ 17 w 21"/>
                <a:gd name="T79" fmla="*/ 27 h 32"/>
                <a:gd name="T80" fmla="*/ 16 w 21"/>
                <a:gd name="T81" fmla="*/ 26 h 32"/>
                <a:gd name="T82" fmla="*/ 15 w 21"/>
                <a:gd name="T83" fmla="*/ 25 h 32"/>
                <a:gd name="T84" fmla="*/ 8 w 21"/>
                <a:gd name="T85" fmla="*/ 25 h 32"/>
                <a:gd name="T86" fmla="*/ 9 w 21"/>
                <a:gd name="T87" fmla="*/ 1 h 32"/>
                <a:gd name="T88" fmla="*/ 7 w 21"/>
                <a:gd name="T89" fmla="*/ 2 h 32"/>
                <a:gd name="T90" fmla="*/ 6 w 21"/>
                <a:gd name="T91" fmla="*/ 8 h 32"/>
                <a:gd name="T92" fmla="*/ 7 w 21"/>
                <a:gd name="T93" fmla="*/ 13 h 32"/>
                <a:gd name="T94" fmla="*/ 9 w 21"/>
                <a:gd name="T95" fmla="*/ 14 h 32"/>
                <a:gd name="T96" fmla="*/ 11 w 21"/>
                <a:gd name="T97" fmla="*/ 13 h 32"/>
                <a:gd name="T98" fmla="*/ 12 w 21"/>
                <a:gd name="T99" fmla="*/ 8 h 32"/>
                <a:gd name="T100" fmla="*/ 11 w 21"/>
                <a:gd name="T101" fmla="*/ 2 h 32"/>
                <a:gd name="T102" fmla="*/ 9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3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4"/>
                    <a:pt x="18" y="4"/>
                    <a:pt x="18" y="5"/>
                  </a:cubicBezTo>
                  <a:cubicBezTo>
                    <a:pt x="18" y="6"/>
                    <a:pt x="18" y="7"/>
                    <a:pt x="18" y="8"/>
                  </a:cubicBezTo>
                  <a:cubicBezTo>
                    <a:pt x="18" y="9"/>
                    <a:pt x="18" y="10"/>
                    <a:pt x="17" y="12"/>
                  </a:cubicBezTo>
                  <a:cubicBezTo>
                    <a:pt x="16" y="13"/>
                    <a:pt x="15" y="14"/>
                    <a:pt x="14" y="14"/>
                  </a:cubicBezTo>
                  <a:cubicBezTo>
                    <a:pt x="12" y="15"/>
                    <a:pt x="11" y="15"/>
                    <a:pt x="10" y="15"/>
                  </a:cubicBezTo>
                  <a:cubicBezTo>
                    <a:pt x="10" y="15"/>
                    <a:pt x="9" y="15"/>
                    <a:pt x="7" y="15"/>
                  </a:cubicBezTo>
                  <a:cubicBezTo>
                    <a:pt x="6" y="15"/>
                    <a:pt x="6" y="15"/>
                    <a:pt x="5" y="16"/>
                  </a:cubicBezTo>
                  <a:cubicBezTo>
                    <a:pt x="5" y="16"/>
                    <a:pt x="5" y="17"/>
                    <a:pt x="5" y="17"/>
                  </a:cubicBezTo>
                  <a:cubicBezTo>
                    <a:pt x="5" y="18"/>
                    <a:pt x="5" y="18"/>
                    <a:pt x="5" y="19"/>
                  </a:cubicBezTo>
                  <a:cubicBezTo>
                    <a:pt x="6" y="19"/>
                    <a:pt x="6" y="19"/>
                    <a:pt x="7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5" y="19"/>
                    <a:pt x="17" y="20"/>
                    <a:pt x="18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0" y="27"/>
                    <a:pt x="19" y="28"/>
                  </a:cubicBezTo>
                  <a:cubicBezTo>
                    <a:pt x="19" y="29"/>
                    <a:pt x="18" y="30"/>
                    <a:pt x="16" y="31"/>
                  </a:cubicBezTo>
                  <a:cubicBezTo>
                    <a:pt x="14" y="31"/>
                    <a:pt x="12" y="32"/>
                    <a:pt x="9" y="32"/>
                  </a:cubicBezTo>
                  <a:cubicBezTo>
                    <a:pt x="7" y="32"/>
                    <a:pt x="6" y="32"/>
                    <a:pt x="4" y="31"/>
                  </a:cubicBezTo>
                  <a:cubicBezTo>
                    <a:pt x="3" y="31"/>
                    <a:pt x="1" y="30"/>
                    <a:pt x="1" y="30"/>
                  </a:cubicBezTo>
                  <a:cubicBezTo>
                    <a:pt x="0" y="29"/>
                    <a:pt x="0" y="28"/>
                    <a:pt x="0" y="28"/>
                  </a:cubicBezTo>
                  <a:cubicBezTo>
                    <a:pt x="0" y="27"/>
                    <a:pt x="0" y="26"/>
                    <a:pt x="0" y="26"/>
                  </a:cubicBezTo>
                  <a:cubicBezTo>
                    <a:pt x="1" y="25"/>
                    <a:pt x="2" y="25"/>
                    <a:pt x="3" y="24"/>
                  </a:cubicBezTo>
                  <a:cubicBezTo>
                    <a:pt x="1" y="23"/>
                    <a:pt x="0" y="22"/>
                    <a:pt x="0" y="20"/>
                  </a:cubicBezTo>
                  <a:cubicBezTo>
                    <a:pt x="0" y="19"/>
                    <a:pt x="1" y="18"/>
                    <a:pt x="2" y="17"/>
                  </a:cubicBezTo>
                  <a:cubicBezTo>
                    <a:pt x="2" y="16"/>
                    <a:pt x="4" y="15"/>
                    <a:pt x="5" y="15"/>
                  </a:cubicBezTo>
                  <a:cubicBezTo>
                    <a:pt x="3" y="14"/>
                    <a:pt x="2" y="13"/>
                    <a:pt x="1" y="12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4" y="0"/>
                    <a:pt x="6" y="0"/>
                    <a:pt x="9" y="0"/>
                  </a:cubicBezTo>
                  <a:cubicBezTo>
                    <a:pt x="10" y="0"/>
                    <a:pt x="12" y="0"/>
                    <a:pt x="13" y="0"/>
                  </a:cubicBezTo>
                  <a:close/>
                  <a:moveTo>
                    <a:pt x="8" y="25"/>
                  </a:moveTo>
                  <a:cubicBezTo>
                    <a:pt x="6" y="25"/>
                    <a:pt x="5" y="25"/>
                    <a:pt x="5" y="25"/>
                  </a:cubicBezTo>
                  <a:cubicBezTo>
                    <a:pt x="4" y="26"/>
                    <a:pt x="4" y="26"/>
                    <a:pt x="4" y="27"/>
                  </a:cubicBezTo>
                  <a:cubicBezTo>
                    <a:pt x="4" y="28"/>
                    <a:pt x="4" y="29"/>
                    <a:pt x="5" y="29"/>
                  </a:cubicBezTo>
                  <a:cubicBezTo>
                    <a:pt x="6" y="30"/>
                    <a:pt x="7" y="30"/>
                    <a:pt x="10" y="30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6" y="29"/>
                    <a:pt x="17" y="28"/>
                    <a:pt x="17" y="27"/>
                  </a:cubicBezTo>
                  <a:cubicBezTo>
                    <a:pt x="17" y="27"/>
                    <a:pt x="17" y="26"/>
                    <a:pt x="16" y="26"/>
                  </a:cubicBezTo>
                  <a:cubicBezTo>
                    <a:pt x="16" y="26"/>
                    <a:pt x="15" y="25"/>
                    <a:pt x="15" y="25"/>
                  </a:cubicBezTo>
                  <a:cubicBezTo>
                    <a:pt x="14" y="25"/>
                    <a:pt x="12" y="25"/>
                    <a:pt x="8" y="25"/>
                  </a:cubicBezTo>
                  <a:close/>
                  <a:moveTo>
                    <a:pt x="9" y="1"/>
                  </a:moveTo>
                  <a:cubicBezTo>
                    <a:pt x="8" y="1"/>
                    <a:pt x="8" y="1"/>
                    <a:pt x="7" y="2"/>
                  </a:cubicBezTo>
                  <a:cubicBezTo>
                    <a:pt x="6" y="3"/>
                    <a:pt x="6" y="5"/>
                    <a:pt x="6" y="8"/>
                  </a:cubicBezTo>
                  <a:cubicBezTo>
                    <a:pt x="6" y="10"/>
                    <a:pt x="6" y="12"/>
                    <a:pt x="7" y="13"/>
                  </a:cubicBezTo>
                  <a:cubicBezTo>
                    <a:pt x="8" y="13"/>
                    <a:pt x="8" y="14"/>
                    <a:pt x="9" y="14"/>
                  </a:cubicBezTo>
                  <a:cubicBezTo>
                    <a:pt x="10" y="14"/>
                    <a:pt x="11" y="13"/>
                    <a:pt x="11" y="13"/>
                  </a:cubicBezTo>
                  <a:cubicBezTo>
                    <a:pt x="12" y="12"/>
                    <a:pt x="12" y="10"/>
                    <a:pt x="12" y="8"/>
                  </a:cubicBezTo>
                  <a:cubicBezTo>
                    <a:pt x="12" y="5"/>
                    <a:pt x="12" y="3"/>
                    <a:pt x="11" y="2"/>
                  </a:cubicBezTo>
                  <a:cubicBezTo>
                    <a:pt x="11" y="1"/>
                    <a:pt x="10" y="1"/>
                    <a:pt x="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278"/>
            <p:cNvSpPr/>
            <p:nvPr/>
          </p:nvSpPr>
          <p:spPr bwMode="auto">
            <a:xfrm>
              <a:off x="1708" y="2821"/>
              <a:ext cx="45" cy="52"/>
            </a:xfrm>
            <a:custGeom>
              <a:avLst/>
              <a:gdLst>
                <a:gd name="T0" fmla="*/ 9 w 19"/>
                <a:gd name="T1" fmla="*/ 0 h 22"/>
                <a:gd name="T2" fmla="*/ 9 w 19"/>
                <a:gd name="T3" fmla="*/ 5 h 22"/>
                <a:gd name="T4" fmla="*/ 13 w 19"/>
                <a:gd name="T5" fmla="*/ 1 h 22"/>
                <a:gd name="T6" fmla="*/ 16 w 19"/>
                <a:gd name="T7" fmla="*/ 0 h 22"/>
                <a:gd name="T8" fmla="*/ 18 w 19"/>
                <a:gd name="T9" fmla="*/ 0 h 22"/>
                <a:gd name="T10" fmla="*/ 19 w 19"/>
                <a:gd name="T11" fmla="*/ 3 h 22"/>
                <a:gd name="T12" fmla="*/ 18 w 19"/>
                <a:gd name="T13" fmla="*/ 5 h 22"/>
                <a:gd name="T14" fmla="*/ 16 w 19"/>
                <a:gd name="T15" fmla="*/ 6 h 22"/>
                <a:gd name="T16" fmla="*/ 14 w 19"/>
                <a:gd name="T17" fmla="*/ 5 h 22"/>
                <a:gd name="T18" fmla="*/ 13 w 19"/>
                <a:gd name="T19" fmla="*/ 4 h 22"/>
                <a:gd name="T20" fmla="*/ 12 w 19"/>
                <a:gd name="T21" fmla="*/ 4 h 22"/>
                <a:gd name="T22" fmla="*/ 11 w 19"/>
                <a:gd name="T23" fmla="*/ 5 h 22"/>
                <a:gd name="T24" fmla="*/ 10 w 19"/>
                <a:gd name="T25" fmla="*/ 7 h 22"/>
                <a:gd name="T26" fmla="*/ 9 w 19"/>
                <a:gd name="T27" fmla="*/ 12 h 22"/>
                <a:gd name="T28" fmla="*/ 9 w 19"/>
                <a:gd name="T29" fmla="*/ 17 h 22"/>
                <a:gd name="T30" fmla="*/ 9 w 19"/>
                <a:gd name="T31" fmla="*/ 18 h 22"/>
                <a:gd name="T32" fmla="*/ 9 w 19"/>
                <a:gd name="T33" fmla="*/ 20 h 22"/>
                <a:gd name="T34" fmla="*/ 10 w 19"/>
                <a:gd name="T35" fmla="*/ 21 h 22"/>
                <a:gd name="T36" fmla="*/ 12 w 19"/>
                <a:gd name="T37" fmla="*/ 21 h 22"/>
                <a:gd name="T38" fmla="*/ 12 w 19"/>
                <a:gd name="T39" fmla="*/ 22 h 22"/>
                <a:gd name="T40" fmla="*/ 0 w 19"/>
                <a:gd name="T41" fmla="*/ 22 h 22"/>
                <a:gd name="T42" fmla="*/ 0 w 19"/>
                <a:gd name="T43" fmla="*/ 21 h 22"/>
                <a:gd name="T44" fmla="*/ 2 w 19"/>
                <a:gd name="T45" fmla="*/ 20 h 22"/>
                <a:gd name="T46" fmla="*/ 2 w 19"/>
                <a:gd name="T47" fmla="*/ 17 h 22"/>
                <a:gd name="T48" fmla="*/ 2 w 19"/>
                <a:gd name="T49" fmla="*/ 5 h 22"/>
                <a:gd name="T50" fmla="*/ 2 w 19"/>
                <a:gd name="T51" fmla="*/ 2 h 22"/>
                <a:gd name="T52" fmla="*/ 2 w 19"/>
                <a:gd name="T53" fmla="*/ 1 h 22"/>
                <a:gd name="T54" fmla="*/ 0 w 19"/>
                <a:gd name="T55" fmla="*/ 1 h 22"/>
                <a:gd name="T56" fmla="*/ 0 w 19"/>
                <a:gd name="T57" fmla="*/ 0 h 22"/>
                <a:gd name="T58" fmla="*/ 9 w 19"/>
                <a:gd name="T5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" h="22">
                  <a:moveTo>
                    <a:pt x="9" y="0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10" y="3"/>
                    <a:pt x="12" y="1"/>
                    <a:pt x="13" y="1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7" y="0"/>
                    <a:pt x="18" y="0"/>
                  </a:cubicBezTo>
                  <a:cubicBezTo>
                    <a:pt x="18" y="1"/>
                    <a:pt x="19" y="2"/>
                    <a:pt x="19" y="3"/>
                  </a:cubicBezTo>
                  <a:cubicBezTo>
                    <a:pt x="19" y="4"/>
                    <a:pt x="18" y="4"/>
                    <a:pt x="18" y="5"/>
                  </a:cubicBezTo>
                  <a:cubicBezTo>
                    <a:pt x="17" y="6"/>
                    <a:pt x="17" y="6"/>
                    <a:pt x="16" y="6"/>
                  </a:cubicBezTo>
                  <a:cubicBezTo>
                    <a:pt x="15" y="6"/>
                    <a:pt x="14" y="6"/>
                    <a:pt x="14" y="5"/>
                  </a:cubicBezTo>
                  <a:cubicBezTo>
                    <a:pt x="13" y="5"/>
                    <a:pt x="13" y="4"/>
                    <a:pt x="13" y="4"/>
                  </a:cubicBezTo>
                  <a:cubicBezTo>
                    <a:pt x="13" y="4"/>
                    <a:pt x="12" y="4"/>
                    <a:pt x="12" y="4"/>
                  </a:cubicBezTo>
                  <a:cubicBezTo>
                    <a:pt x="12" y="4"/>
                    <a:pt x="11" y="4"/>
                    <a:pt x="11" y="5"/>
                  </a:cubicBezTo>
                  <a:cubicBezTo>
                    <a:pt x="10" y="5"/>
                    <a:pt x="10" y="6"/>
                    <a:pt x="10" y="7"/>
                  </a:cubicBezTo>
                  <a:cubicBezTo>
                    <a:pt x="9" y="8"/>
                    <a:pt x="9" y="10"/>
                    <a:pt x="9" y="1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9" y="20"/>
                    <a:pt x="10" y="20"/>
                    <a:pt x="10" y="21"/>
                  </a:cubicBezTo>
                  <a:cubicBezTo>
                    <a:pt x="10" y="21"/>
                    <a:pt x="11" y="21"/>
                    <a:pt x="12" y="21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1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3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279"/>
            <p:cNvSpPr>
              <a:spLocks noEditPoints="1"/>
            </p:cNvSpPr>
            <p:nvPr/>
          </p:nvSpPr>
          <p:spPr bwMode="auto">
            <a:xfrm>
              <a:off x="1756" y="2797"/>
              <a:ext cx="28" cy="76"/>
            </a:xfrm>
            <a:custGeom>
              <a:avLst/>
              <a:gdLst>
                <a:gd name="T0" fmla="*/ 9 w 12"/>
                <a:gd name="T1" fmla="*/ 10 h 32"/>
                <a:gd name="T2" fmla="*/ 9 w 12"/>
                <a:gd name="T3" fmla="*/ 27 h 32"/>
                <a:gd name="T4" fmla="*/ 10 w 12"/>
                <a:gd name="T5" fmla="*/ 30 h 32"/>
                <a:gd name="T6" fmla="*/ 12 w 12"/>
                <a:gd name="T7" fmla="*/ 31 h 32"/>
                <a:gd name="T8" fmla="*/ 12 w 12"/>
                <a:gd name="T9" fmla="*/ 32 h 32"/>
                <a:gd name="T10" fmla="*/ 0 w 12"/>
                <a:gd name="T11" fmla="*/ 32 h 32"/>
                <a:gd name="T12" fmla="*/ 0 w 12"/>
                <a:gd name="T13" fmla="*/ 31 h 32"/>
                <a:gd name="T14" fmla="*/ 2 w 12"/>
                <a:gd name="T15" fmla="*/ 30 h 32"/>
                <a:gd name="T16" fmla="*/ 3 w 12"/>
                <a:gd name="T17" fmla="*/ 27 h 32"/>
                <a:gd name="T18" fmla="*/ 3 w 12"/>
                <a:gd name="T19" fmla="*/ 15 h 32"/>
                <a:gd name="T20" fmla="*/ 2 w 12"/>
                <a:gd name="T21" fmla="*/ 12 h 32"/>
                <a:gd name="T22" fmla="*/ 0 w 12"/>
                <a:gd name="T23" fmla="*/ 11 h 32"/>
                <a:gd name="T24" fmla="*/ 0 w 12"/>
                <a:gd name="T25" fmla="*/ 10 h 32"/>
                <a:gd name="T26" fmla="*/ 9 w 12"/>
                <a:gd name="T27" fmla="*/ 10 h 32"/>
                <a:gd name="T28" fmla="*/ 6 w 12"/>
                <a:gd name="T29" fmla="*/ 0 h 32"/>
                <a:gd name="T30" fmla="*/ 8 w 12"/>
                <a:gd name="T31" fmla="*/ 1 h 32"/>
                <a:gd name="T32" fmla="*/ 10 w 12"/>
                <a:gd name="T33" fmla="*/ 3 h 32"/>
                <a:gd name="T34" fmla="*/ 8 w 12"/>
                <a:gd name="T35" fmla="*/ 6 h 32"/>
                <a:gd name="T36" fmla="*/ 6 w 12"/>
                <a:gd name="T37" fmla="*/ 7 h 32"/>
                <a:gd name="T38" fmla="*/ 3 w 12"/>
                <a:gd name="T39" fmla="*/ 6 h 32"/>
                <a:gd name="T40" fmla="*/ 2 w 12"/>
                <a:gd name="T41" fmla="*/ 3 h 32"/>
                <a:gd name="T42" fmla="*/ 3 w 12"/>
                <a:gd name="T43" fmla="*/ 1 h 32"/>
                <a:gd name="T44" fmla="*/ 6 w 12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10" y="30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3" y="30"/>
                    <a:pt x="3" y="29"/>
                    <a:pt x="3" y="2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2" y="12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8" y="0"/>
                    <a:pt x="8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0" y="4"/>
                    <a:pt x="9" y="5"/>
                    <a:pt x="8" y="6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7"/>
                    <a:pt x="4" y="7"/>
                    <a:pt x="3" y="6"/>
                  </a:cubicBezTo>
                  <a:cubicBezTo>
                    <a:pt x="3" y="5"/>
                    <a:pt x="2" y="4"/>
                    <a:pt x="2" y="3"/>
                  </a:cubicBezTo>
                  <a:cubicBezTo>
                    <a:pt x="2" y="2"/>
                    <a:pt x="3" y="2"/>
                    <a:pt x="3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280"/>
            <p:cNvSpPr/>
            <p:nvPr/>
          </p:nvSpPr>
          <p:spPr bwMode="auto">
            <a:xfrm>
              <a:off x="1786" y="2802"/>
              <a:ext cx="34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10 w 14"/>
                <a:gd name="T13" fmla="*/ 26 h 30"/>
                <a:gd name="T14" fmla="*/ 10 w 14"/>
                <a:gd name="T15" fmla="*/ 27 h 30"/>
                <a:gd name="T16" fmla="*/ 11 w 14"/>
                <a:gd name="T17" fmla="*/ 27 h 30"/>
                <a:gd name="T18" fmla="*/ 14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5 w 14"/>
                <a:gd name="T25" fmla="*/ 29 h 30"/>
                <a:gd name="T26" fmla="*/ 3 w 14"/>
                <a:gd name="T27" fmla="*/ 26 h 30"/>
                <a:gd name="T28" fmla="*/ 3 w 14"/>
                <a:gd name="T29" fmla="*/ 22 h 30"/>
                <a:gd name="T30" fmla="*/ 3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5 w 14"/>
                <a:gd name="T37" fmla="*/ 5 h 30"/>
                <a:gd name="T38" fmla="*/ 9 w 14"/>
                <a:gd name="T3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1" y="27"/>
                    <a:pt x="11" y="27"/>
                  </a:cubicBezTo>
                  <a:cubicBezTo>
                    <a:pt x="12" y="27"/>
                    <a:pt x="13" y="27"/>
                    <a:pt x="14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3" y="27"/>
                    <a:pt x="3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6" y="4"/>
                    <a:pt x="8" y="2"/>
                    <a:pt x="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281"/>
            <p:cNvSpPr/>
            <p:nvPr/>
          </p:nvSpPr>
          <p:spPr bwMode="auto">
            <a:xfrm>
              <a:off x="1822" y="2821"/>
              <a:ext cx="54" cy="76"/>
            </a:xfrm>
            <a:custGeom>
              <a:avLst/>
              <a:gdLst>
                <a:gd name="T0" fmla="*/ 11 w 23"/>
                <a:gd name="T1" fmla="*/ 23 h 32"/>
                <a:gd name="T2" fmla="*/ 4 w 23"/>
                <a:gd name="T3" fmla="*/ 7 h 32"/>
                <a:gd name="T4" fmla="*/ 2 w 23"/>
                <a:gd name="T5" fmla="*/ 2 h 32"/>
                <a:gd name="T6" fmla="*/ 0 w 23"/>
                <a:gd name="T7" fmla="*/ 1 h 32"/>
                <a:gd name="T8" fmla="*/ 0 w 23"/>
                <a:gd name="T9" fmla="*/ 0 h 32"/>
                <a:gd name="T10" fmla="*/ 12 w 23"/>
                <a:gd name="T11" fmla="*/ 0 h 32"/>
                <a:gd name="T12" fmla="*/ 12 w 23"/>
                <a:gd name="T13" fmla="*/ 1 h 32"/>
                <a:gd name="T14" fmla="*/ 10 w 23"/>
                <a:gd name="T15" fmla="*/ 1 h 32"/>
                <a:gd name="T16" fmla="*/ 10 w 23"/>
                <a:gd name="T17" fmla="*/ 2 h 32"/>
                <a:gd name="T18" fmla="*/ 11 w 23"/>
                <a:gd name="T19" fmla="*/ 6 h 32"/>
                <a:gd name="T20" fmla="*/ 14 w 23"/>
                <a:gd name="T21" fmla="*/ 14 h 32"/>
                <a:gd name="T22" fmla="*/ 17 w 23"/>
                <a:gd name="T23" fmla="*/ 8 h 32"/>
                <a:gd name="T24" fmla="*/ 18 w 23"/>
                <a:gd name="T25" fmla="*/ 3 h 32"/>
                <a:gd name="T26" fmla="*/ 18 w 23"/>
                <a:gd name="T27" fmla="*/ 2 h 32"/>
                <a:gd name="T28" fmla="*/ 16 w 23"/>
                <a:gd name="T29" fmla="*/ 1 h 32"/>
                <a:gd name="T30" fmla="*/ 16 w 23"/>
                <a:gd name="T31" fmla="*/ 0 h 32"/>
                <a:gd name="T32" fmla="*/ 23 w 23"/>
                <a:gd name="T33" fmla="*/ 0 h 32"/>
                <a:gd name="T34" fmla="*/ 23 w 23"/>
                <a:gd name="T35" fmla="*/ 1 h 32"/>
                <a:gd name="T36" fmla="*/ 21 w 23"/>
                <a:gd name="T37" fmla="*/ 2 h 32"/>
                <a:gd name="T38" fmla="*/ 19 w 23"/>
                <a:gd name="T39" fmla="*/ 7 h 32"/>
                <a:gd name="T40" fmla="*/ 13 w 23"/>
                <a:gd name="T41" fmla="*/ 23 h 32"/>
                <a:gd name="T42" fmla="*/ 9 w 23"/>
                <a:gd name="T43" fmla="*/ 30 h 32"/>
                <a:gd name="T44" fmla="*/ 5 w 23"/>
                <a:gd name="T45" fmla="*/ 32 h 32"/>
                <a:gd name="T46" fmla="*/ 2 w 23"/>
                <a:gd name="T47" fmla="*/ 31 h 32"/>
                <a:gd name="T48" fmla="*/ 1 w 23"/>
                <a:gd name="T49" fmla="*/ 28 h 32"/>
                <a:gd name="T50" fmla="*/ 2 w 23"/>
                <a:gd name="T51" fmla="*/ 26 h 32"/>
                <a:gd name="T52" fmla="*/ 4 w 23"/>
                <a:gd name="T53" fmla="*/ 25 h 32"/>
                <a:gd name="T54" fmla="*/ 6 w 23"/>
                <a:gd name="T55" fmla="*/ 26 h 32"/>
                <a:gd name="T56" fmla="*/ 7 w 23"/>
                <a:gd name="T57" fmla="*/ 28 h 32"/>
                <a:gd name="T58" fmla="*/ 7 w 23"/>
                <a:gd name="T59" fmla="*/ 29 h 32"/>
                <a:gd name="T60" fmla="*/ 7 w 23"/>
                <a:gd name="T61" fmla="*/ 29 h 32"/>
                <a:gd name="T62" fmla="*/ 9 w 23"/>
                <a:gd name="T63" fmla="*/ 29 h 32"/>
                <a:gd name="T64" fmla="*/ 11 w 23"/>
                <a:gd name="T65" fmla="*/ 24 h 32"/>
                <a:gd name="T66" fmla="*/ 11 w 23"/>
                <a:gd name="T67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2">
                  <a:moveTo>
                    <a:pt x="11" y="23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3"/>
                    <a:pt x="2" y="2"/>
                  </a:cubicBezTo>
                  <a:cubicBezTo>
                    <a:pt x="2" y="2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10" y="4"/>
                    <a:pt x="11" y="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8" y="5"/>
                    <a:pt x="18" y="4"/>
                    <a:pt x="18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2" y="1"/>
                    <a:pt x="21" y="2"/>
                  </a:cubicBezTo>
                  <a:cubicBezTo>
                    <a:pt x="21" y="2"/>
                    <a:pt x="20" y="4"/>
                    <a:pt x="19" y="7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1" y="27"/>
                    <a:pt x="10" y="29"/>
                    <a:pt x="9" y="30"/>
                  </a:cubicBezTo>
                  <a:cubicBezTo>
                    <a:pt x="8" y="31"/>
                    <a:pt x="7" y="32"/>
                    <a:pt x="5" y="32"/>
                  </a:cubicBezTo>
                  <a:cubicBezTo>
                    <a:pt x="4" y="32"/>
                    <a:pt x="3" y="31"/>
                    <a:pt x="2" y="31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1" y="27"/>
                    <a:pt x="2" y="27"/>
                    <a:pt x="2" y="26"/>
                  </a:cubicBezTo>
                  <a:cubicBezTo>
                    <a:pt x="3" y="25"/>
                    <a:pt x="3" y="25"/>
                    <a:pt x="4" y="25"/>
                  </a:cubicBezTo>
                  <a:cubicBezTo>
                    <a:pt x="5" y="25"/>
                    <a:pt x="5" y="25"/>
                    <a:pt x="6" y="26"/>
                  </a:cubicBezTo>
                  <a:cubicBezTo>
                    <a:pt x="6" y="26"/>
                    <a:pt x="7" y="27"/>
                    <a:pt x="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8" y="29"/>
                    <a:pt x="8" y="29"/>
                    <a:pt x="9" y="29"/>
                  </a:cubicBezTo>
                  <a:cubicBezTo>
                    <a:pt x="9" y="28"/>
                    <a:pt x="10" y="27"/>
                    <a:pt x="11" y="24"/>
                  </a:cubicBezTo>
                  <a:lnTo>
                    <a:pt x="11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2673631" y="3760560"/>
            <a:ext cx="6309974" cy="738334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B60005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 6"/>
          <p:cNvGrpSpPr/>
          <p:nvPr userDrawn="1"/>
        </p:nvGrpSpPr>
        <p:grpSpPr>
          <a:xfrm>
            <a:off x="0" y="404215"/>
            <a:ext cx="12192000" cy="6445522"/>
            <a:chOff x="0" y="404215"/>
            <a:chExt cx="12192000" cy="6445522"/>
          </a:xfrm>
        </p:grpSpPr>
        <p:sp>
          <p:nvSpPr>
            <p:cNvPr id="8" name="Freeform 295"/>
            <p:cNvSpPr>
              <a:spLocks noEditPoints="1"/>
            </p:cNvSpPr>
            <p:nvPr/>
          </p:nvSpPr>
          <p:spPr bwMode="auto">
            <a:xfrm>
              <a:off x="0" y="404215"/>
              <a:ext cx="1543050" cy="6021817"/>
            </a:xfrm>
            <a:custGeom>
              <a:avLst/>
              <a:gdLst>
                <a:gd name="T0" fmla="*/ 0 w 537"/>
                <a:gd name="T1" fmla="*/ 1369 h 2105"/>
                <a:gd name="T2" fmla="*/ 94 w 537"/>
                <a:gd name="T3" fmla="*/ 1390 h 2105"/>
                <a:gd name="T4" fmla="*/ 179 w 537"/>
                <a:gd name="T5" fmla="*/ 1330 h 2105"/>
                <a:gd name="T6" fmla="*/ 211 w 537"/>
                <a:gd name="T7" fmla="*/ 1059 h 2105"/>
                <a:gd name="T8" fmla="*/ 148 w 537"/>
                <a:gd name="T9" fmla="*/ 697 h 2105"/>
                <a:gd name="T10" fmla="*/ 42 w 537"/>
                <a:gd name="T11" fmla="*/ 491 h 2105"/>
                <a:gd name="T12" fmla="*/ 0 w 537"/>
                <a:gd name="T13" fmla="*/ 375 h 2105"/>
                <a:gd name="T14" fmla="*/ 78 w 537"/>
                <a:gd name="T15" fmla="*/ 477 h 2105"/>
                <a:gd name="T16" fmla="*/ 187 w 537"/>
                <a:gd name="T17" fmla="*/ 696 h 2105"/>
                <a:gd name="T18" fmla="*/ 245 w 537"/>
                <a:gd name="T19" fmla="*/ 944 h 2105"/>
                <a:gd name="T20" fmla="*/ 236 w 537"/>
                <a:gd name="T21" fmla="*/ 1236 h 2105"/>
                <a:gd name="T22" fmla="*/ 171 w 537"/>
                <a:gd name="T23" fmla="*/ 1466 h 2105"/>
                <a:gd name="T24" fmla="*/ 97 w 537"/>
                <a:gd name="T25" fmla="*/ 1450 h 2105"/>
                <a:gd name="T26" fmla="*/ 0 w 537"/>
                <a:gd name="T27" fmla="*/ 1647 h 2105"/>
                <a:gd name="T28" fmla="*/ 0 w 537"/>
                <a:gd name="T29" fmla="*/ 1655 h 2105"/>
                <a:gd name="T30" fmla="*/ 74 w 537"/>
                <a:gd name="T31" fmla="*/ 1631 h 2105"/>
                <a:gd name="T32" fmla="*/ 358 w 537"/>
                <a:gd name="T33" fmla="*/ 1054 h 2105"/>
                <a:gd name="T34" fmla="*/ 0 w 537"/>
                <a:gd name="T35" fmla="*/ 295 h 2105"/>
                <a:gd name="T36" fmla="*/ 0 w 537"/>
                <a:gd name="T37" fmla="*/ 1812 h 2105"/>
                <a:gd name="T38" fmla="*/ 358 w 537"/>
                <a:gd name="T39" fmla="*/ 1054 h 2105"/>
                <a:gd name="T40" fmla="*/ 482 w 537"/>
                <a:gd name="T41" fmla="*/ 1118 h 2105"/>
                <a:gd name="T42" fmla="*/ 529 w 537"/>
                <a:gd name="T43" fmla="*/ 952 h 2105"/>
                <a:gd name="T44" fmla="*/ 425 w 537"/>
                <a:gd name="T45" fmla="*/ 686 h 2105"/>
                <a:gd name="T46" fmla="*/ 417 w 537"/>
                <a:gd name="T47" fmla="*/ 515 h 2105"/>
                <a:gd name="T48" fmla="*/ 236 w 537"/>
                <a:gd name="T49" fmla="*/ 295 h 2105"/>
                <a:gd name="T50" fmla="*/ 166 w 537"/>
                <a:gd name="T51" fmla="*/ 137 h 2105"/>
                <a:gd name="T52" fmla="*/ 0 w 537"/>
                <a:gd name="T53" fmla="*/ 150 h 2105"/>
                <a:gd name="T54" fmla="*/ 0 w 537"/>
                <a:gd name="T55" fmla="*/ 1959 h 2105"/>
                <a:gd name="T56" fmla="*/ 171 w 537"/>
                <a:gd name="T57" fmla="*/ 1963 h 2105"/>
                <a:gd name="T58" fmla="*/ 232 w 537"/>
                <a:gd name="T59" fmla="*/ 1806 h 2105"/>
                <a:gd name="T60" fmla="*/ 422 w 537"/>
                <a:gd name="T61" fmla="*/ 1590 h 2105"/>
                <a:gd name="T62" fmla="*/ 427 w 537"/>
                <a:gd name="T63" fmla="*/ 1418 h 2105"/>
                <a:gd name="T64" fmla="*/ 537 w 537"/>
                <a:gd name="T65" fmla="*/ 115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7" h="2105">
                  <a:moveTo>
                    <a:pt x="97" y="1450"/>
                  </a:moveTo>
                  <a:cubicBezTo>
                    <a:pt x="73" y="1431"/>
                    <a:pt x="39" y="1403"/>
                    <a:pt x="0" y="1369"/>
                  </a:cubicBezTo>
                  <a:cubicBezTo>
                    <a:pt x="0" y="1310"/>
                    <a:pt x="0" y="1310"/>
                    <a:pt x="0" y="1310"/>
                  </a:cubicBezTo>
                  <a:cubicBezTo>
                    <a:pt x="38" y="1344"/>
                    <a:pt x="70" y="1371"/>
                    <a:pt x="94" y="1390"/>
                  </a:cubicBezTo>
                  <a:cubicBezTo>
                    <a:pt x="121" y="1412"/>
                    <a:pt x="140" y="1426"/>
                    <a:pt x="148" y="1432"/>
                  </a:cubicBezTo>
                  <a:cubicBezTo>
                    <a:pt x="152" y="1420"/>
                    <a:pt x="166" y="1384"/>
                    <a:pt x="179" y="1330"/>
                  </a:cubicBezTo>
                  <a:cubicBezTo>
                    <a:pt x="188" y="1292"/>
                    <a:pt x="195" y="1252"/>
                    <a:pt x="201" y="1211"/>
                  </a:cubicBezTo>
                  <a:cubicBezTo>
                    <a:pt x="208" y="1160"/>
                    <a:pt x="211" y="1109"/>
                    <a:pt x="211" y="1059"/>
                  </a:cubicBezTo>
                  <a:cubicBezTo>
                    <a:pt x="211" y="979"/>
                    <a:pt x="202" y="900"/>
                    <a:pt x="185" y="824"/>
                  </a:cubicBezTo>
                  <a:cubicBezTo>
                    <a:pt x="175" y="781"/>
                    <a:pt x="163" y="738"/>
                    <a:pt x="148" y="697"/>
                  </a:cubicBezTo>
                  <a:cubicBezTo>
                    <a:pt x="131" y="653"/>
                    <a:pt x="112" y="610"/>
                    <a:pt x="89" y="568"/>
                  </a:cubicBezTo>
                  <a:cubicBezTo>
                    <a:pt x="75" y="541"/>
                    <a:pt x="59" y="516"/>
                    <a:pt x="42" y="491"/>
                  </a:cubicBezTo>
                  <a:cubicBezTo>
                    <a:pt x="29" y="472"/>
                    <a:pt x="15" y="453"/>
                    <a:pt x="0" y="434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7" y="383"/>
                    <a:pt x="14" y="391"/>
                    <a:pt x="21" y="400"/>
                  </a:cubicBezTo>
                  <a:cubicBezTo>
                    <a:pt x="41" y="424"/>
                    <a:pt x="61" y="450"/>
                    <a:pt x="78" y="477"/>
                  </a:cubicBezTo>
                  <a:cubicBezTo>
                    <a:pt x="97" y="505"/>
                    <a:pt x="114" y="534"/>
                    <a:pt x="129" y="564"/>
                  </a:cubicBezTo>
                  <a:cubicBezTo>
                    <a:pt x="152" y="607"/>
                    <a:pt x="171" y="652"/>
                    <a:pt x="187" y="696"/>
                  </a:cubicBezTo>
                  <a:cubicBezTo>
                    <a:pt x="202" y="738"/>
                    <a:pt x="215" y="780"/>
                    <a:pt x="224" y="823"/>
                  </a:cubicBezTo>
                  <a:cubicBezTo>
                    <a:pt x="233" y="863"/>
                    <a:pt x="240" y="904"/>
                    <a:pt x="245" y="944"/>
                  </a:cubicBezTo>
                  <a:cubicBezTo>
                    <a:pt x="248" y="982"/>
                    <a:pt x="250" y="1020"/>
                    <a:pt x="250" y="1058"/>
                  </a:cubicBezTo>
                  <a:cubicBezTo>
                    <a:pt x="250" y="1117"/>
                    <a:pt x="246" y="1177"/>
                    <a:pt x="236" y="1236"/>
                  </a:cubicBezTo>
                  <a:cubicBezTo>
                    <a:pt x="228" y="1284"/>
                    <a:pt x="217" y="1330"/>
                    <a:pt x="203" y="1375"/>
                  </a:cubicBezTo>
                  <a:cubicBezTo>
                    <a:pt x="191" y="1416"/>
                    <a:pt x="179" y="1447"/>
                    <a:pt x="171" y="1466"/>
                  </a:cubicBezTo>
                  <a:cubicBezTo>
                    <a:pt x="165" y="1482"/>
                    <a:pt x="160" y="1492"/>
                    <a:pt x="158" y="1496"/>
                  </a:cubicBezTo>
                  <a:cubicBezTo>
                    <a:pt x="152" y="1492"/>
                    <a:pt x="130" y="1476"/>
                    <a:pt x="97" y="1450"/>
                  </a:cubicBezTo>
                  <a:close/>
                  <a:moveTo>
                    <a:pt x="0" y="1601"/>
                  </a:moveTo>
                  <a:cubicBezTo>
                    <a:pt x="0" y="1647"/>
                    <a:pt x="0" y="1647"/>
                    <a:pt x="0" y="1647"/>
                  </a:cubicBezTo>
                  <a:cubicBezTo>
                    <a:pt x="2" y="1647"/>
                    <a:pt x="4" y="1648"/>
                    <a:pt x="5" y="1649"/>
                  </a:cubicBezTo>
                  <a:cubicBezTo>
                    <a:pt x="4" y="1650"/>
                    <a:pt x="2" y="1652"/>
                    <a:pt x="0" y="1655"/>
                  </a:cubicBezTo>
                  <a:cubicBezTo>
                    <a:pt x="0" y="1722"/>
                    <a:pt x="0" y="1722"/>
                    <a:pt x="0" y="1722"/>
                  </a:cubicBezTo>
                  <a:cubicBezTo>
                    <a:pt x="49" y="1669"/>
                    <a:pt x="74" y="1631"/>
                    <a:pt x="74" y="1631"/>
                  </a:cubicBezTo>
                  <a:cubicBezTo>
                    <a:pt x="74" y="1631"/>
                    <a:pt x="47" y="1619"/>
                    <a:pt x="0" y="1601"/>
                  </a:cubicBezTo>
                  <a:close/>
                  <a:moveTo>
                    <a:pt x="358" y="1054"/>
                  </a:moveTo>
                  <a:cubicBezTo>
                    <a:pt x="358" y="730"/>
                    <a:pt x="220" y="438"/>
                    <a:pt x="0" y="233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93" y="490"/>
                    <a:pt x="313" y="758"/>
                    <a:pt x="313" y="1054"/>
                  </a:cubicBezTo>
                  <a:cubicBezTo>
                    <a:pt x="313" y="1350"/>
                    <a:pt x="193" y="1618"/>
                    <a:pt x="0" y="1812"/>
                  </a:cubicBezTo>
                  <a:cubicBezTo>
                    <a:pt x="0" y="1875"/>
                    <a:pt x="0" y="1875"/>
                    <a:pt x="0" y="1875"/>
                  </a:cubicBezTo>
                  <a:cubicBezTo>
                    <a:pt x="220" y="1670"/>
                    <a:pt x="358" y="1378"/>
                    <a:pt x="358" y="1054"/>
                  </a:cubicBezTo>
                  <a:close/>
                  <a:moveTo>
                    <a:pt x="532" y="1149"/>
                  </a:moveTo>
                  <a:cubicBezTo>
                    <a:pt x="482" y="1118"/>
                    <a:pt x="482" y="1118"/>
                    <a:pt x="482" y="1118"/>
                  </a:cubicBezTo>
                  <a:cubicBezTo>
                    <a:pt x="475" y="987"/>
                    <a:pt x="475" y="987"/>
                    <a:pt x="475" y="987"/>
                  </a:cubicBezTo>
                  <a:cubicBezTo>
                    <a:pt x="529" y="952"/>
                    <a:pt x="529" y="952"/>
                    <a:pt x="529" y="952"/>
                  </a:cubicBezTo>
                  <a:cubicBezTo>
                    <a:pt x="482" y="700"/>
                    <a:pt x="482" y="700"/>
                    <a:pt x="482" y="700"/>
                  </a:cubicBezTo>
                  <a:cubicBezTo>
                    <a:pt x="425" y="686"/>
                    <a:pt x="425" y="686"/>
                    <a:pt x="425" y="686"/>
                  </a:cubicBezTo>
                  <a:cubicBezTo>
                    <a:pt x="376" y="565"/>
                    <a:pt x="376" y="565"/>
                    <a:pt x="376" y="565"/>
                  </a:cubicBezTo>
                  <a:cubicBezTo>
                    <a:pt x="417" y="515"/>
                    <a:pt x="417" y="515"/>
                    <a:pt x="417" y="515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57" y="367"/>
                    <a:pt x="420" y="692"/>
                    <a:pt x="420" y="1054"/>
                  </a:cubicBezTo>
                  <a:cubicBezTo>
                    <a:pt x="420" y="1417"/>
                    <a:pt x="257" y="1742"/>
                    <a:pt x="0" y="1959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171" y="1963"/>
                    <a:pt x="171" y="1963"/>
                    <a:pt x="171" y="1963"/>
                  </a:cubicBezTo>
                  <a:cubicBezTo>
                    <a:pt x="155" y="1912"/>
                    <a:pt x="155" y="1912"/>
                    <a:pt x="155" y="1912"/>
                  </a:cubicBezTo>
                  <a:cubicBezTo>
                    <a:pt x="232" y="1806"/>
                    <a:pt x="232" y="1806"/>
                    <a:pt x="232" y="1806"/>
                  </a:cubicBezTo>
                  <a:cubicBezTo>
                    <a:pt x="296" y="1814"/>
                    <a:pt x="296" y="1814"/>
                    <a:pt x="296" y="1814"/>
                  </a:cubicBezTo>
                  <a:cubicBezTo>
                    <a:pt x="422" y="1590"/>
                    <a:pt x="422" y="1590"/>
                    <a:pt x="422" y="1590"/>
                  </a:cubicBezTo>
                  <a:cubicBezTo>
                    <a:pt x="386" y="1543"/>
                    <a:pt x="386" y="1543"/>
                    <a:pt x="386" y="1543"/>
                  </a:cubicBezTo>
                  <a:cubicBezTo>
                    <a:pt x="427" y="1418"/>
                    <a:pt x="427" y="1418"/>
                    <a:pt x="427" y="1418"/>
                  </a:cubicBezTo>
                  <a:cubicBezTo>
                    <a:pt x="490" y="1405"/>
                    <a:pt x="490" y="1405"/>
                    <a:pt x="490" y="1405"/>
                  </a:cubicBezTo>
                  <a:cubicBezTo>
                    <a:pt x="537" y="1150"/>
                    <a:pt x="537" y="1150"/>
                    <a:pt x="537" y="1150"/>
                  </a:cubicBezTo>
                  <a:lnTo>
                    <a:pt x="532" y="1149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9" name="Freeform 299"/>
            <p:cNvSpPr>
              <a:spLocks noEditPoints="1"/>
            </p:cNvSpPr>
            <p:nvPr/>
          </p:nvSpPr>
          <p:spPr bwMode="auto">
            <a:xfrm>
              <a:off x="10847070" y="2948292"/>
              <a:ext cx="1344930" cy="3901445"/>
            </a:xfrm>
            <a:custGeom>
              <a:avLst/>
              <a:gdLst>
                <a:gd name="T0" fmla="*/ 224 w 531"/>
                <a:gd name="T1" fmla="*/ 1058 h 1547"/>
                <a:gd name="T2" fmla="*/ 341 w 531"/>
                <a:gd name="T3" fmla="*/ 1547 h 1547"/>
                <a:gd name="T4" fmla="*/ 291 w 531"/>
                <a:gd name="T5" fmla="*/ 1547 h 1547"/>
                <a:gd name="T6" fmla="*/ 179 w 531"/>
                <a:gd name="T7" fmla="*/ 1058 h 1547"/>
                <a:gd name="T8" fmla="*/ 531 w 531"/>
                <a:gd name="T9" fmla="*/ 242 h 1547"/>
                <a:gd name="T10" fmla="*/ 531 w 531"/>
                <a:gd name="T11" fmla="*/ 305 h 1547"/>
                <a:gd name="T12" fmla="*/ 224 w 531"/>
                <a:gd name="T13" fmla="*/ 1058 h 1547"/>
                <a:gd name="T14" fmla="*/ 354 w 531"/>
                <a:gd name="T15" fmla="*/ 807 h 1547"/>
                <a:gd name="T16" fmla="*/ 395 w 531"/>
                <a:gd name="T17" fmla="*/ 684 h 1547"/>
                <a:gd name="T18" fmla="*/ 458 w 531"/>
                <a:gd name="T19" fmla="*/ 561 h 1547"/>
                <a:gd name="T20" fmla="*/ 531 w 531"/>
                <a:gd name="T21" fmla="*/ 457 h 1547"/>
                <a:gd name="T22" fmla="*/ 531 w 531"/>
                <a:gd name="T23" fmla="*/ 399 h 1547"/>
                <a:gd name="T24" fmla="*/ 493 w 531"/>
                <a:gd name="T25" fmla="*/ 445 h 1547"/>
                <a:gd name="T26" fmla="*/ 435 w 531"/>
                <a:gd name="T27" fmla="*/ 527 h 1547"/>
                <a:gd name="T28" fmla="*/ 364 w 531"/>
                <a:gd name="T29" fmla="*/ 660 h 1547"/>
                <a:gd name="T30" fmla="*/ 318 w 531"/>
                <a:gd name="T31" fmla="*/ 792 h 1547"/>
                <a:gd name="T32" fmla="*/ 293 w 531"/>
                <a:gd name="T33" fmla="*/ 921 h 1547"/>
                <a:gd name="T34" fmla="*/ 286 w 531"/>
                <a:gd name="T35" fmla="*/ 1043 h 1547"/>
                <a:gd name="T36" fmla="*/ 301 w 531"/>
                <a:gd name="T37" fmla="*/ 1225 h 1547"/>
                <a:gd name="T38" fmla="*/ 334 w 531"/>
                <a:gd name="T39" fmla="*/ 1370 h 1547"/>
                <a:gd name="T40" fmla="*/ 368 w 531"/>
                <a:gd name="T41" fmla="*/ 1466 h 1547"/>
                <a:gd name="T42" fmla="*/ 382 w 531"/>
                <a:gd name="T43" fmla="*/ 1499 h 1547"/>
                <a:gd name="T44" fmla="*/ 531 w 531"/>
                <a:gd name="T45" fmla="*/ 1377 h 1547"/>
                <a:gd name="T46" fmla="*/ 531 w 531"/>
                <a:gd name="T47" fmla="*/ 1322 h 1547"/>
                <a:gd name="T48" fmla="*/ 459 w 531"/>
                <a:gd name="T49" fmla="*/ 1385 h 1547"/>
                <a:gd name="T50" fmla="*/ 400 w 531"/>
                <a:gd name="T51" fmla="*/ 1433 h 1547"/>
                <a:gd name="T52" fmla="*/ 364 w 531"/>
                <a:gd name="T53" fmla="*/ 1324 h 1547"/>
                <a:gd name="T54" fmla="*/ 338 w 531"/>
                <a:gd name="T55" fmla="*/ 1198 h 1547"/>
                <a:gd name="T56" fmla="*/ 326 w 531"/>
                <a:gd name="T57" fmla="*/ 1039 h 1547"/>
                <a:gd name="T58" fmla="*/ 333 w 531"/>
                <a:gd name="T59" fmla="*/ 926 h 1547"/>
                <a:gd name="T60" fmla="*/ 354 w 531"/>
                <a:gd name="T61" fmla="*/ 807 h 1547"/>
                <a:gd name="T62" fmla="*/ 43 w 531"/>
                <a:gd name="T63" fmla="*/ 1410 h 1547"/>
                <a:gd name="T64" fmla="*/ 44 w 531"/>
                <a:gd name="T65" fmla="*/ 1412 h 1547"/>
                <a:gd name="T66" fmla="*/ 101 w 531"/>
                <a:gd name="T67" fmla="*/ 1424 h 1547"/>
                <a:gd name="T68" fmla="*/ 153 w 531"/>
                <a:gd name="T69" fmla="*/ 1544 h 1547"/>
                <a:gd name="T70" fmla="*/ 151 w 531"/>
                <a:gd name="T71" fmla="*/ 1547 h 1547"/>
                <a:gd name="T72" fmla="*/ 221 w 531"/>
                <a:gd name="T73" fmla="*/ 1547 h 1547"/>
                <a:gd name="T74" fmla="*/ 116 w 531"/>
                <a:gd name="T75" fmla="*/ 1058 h 1547"/>
                <a:gd name="T76" fmla="*/ 531 w 531"/>
                <a:gd name="T77" fmla="*/ 158 h 1547"/>
                <a:gd name="T78" fmla="*/ 531 w 531"/>
                <a:gd name="T79" fmla="*/ 0 h 1547"/>
                <a:gd name="T80" fmla="*/ 365 w 531"/>
                <a:gd name="T81" fmla="*/ 142 h 1547"/>
                <a:gd name="T82" fmla="*/ 382 w 531"/>
                <a:gd name="T83" fmla="*/ 198 h 1547"/>
                <a:gd name="T84" fmla="*/ 302 w 531"/>
                <a:gd name="T85" fmla="*/ 302 h 1547"/>
                <a:gd name="T86" fmla="*/ 238 w 531"/>
                <a:gd name="T87" fmla="*/ 292 h 1547"/>
                <a:gd name="T88" fmla="*/ 105 w 531"/>
                <a:gd name="T89" fmla="*/ 517 h 1547"/>
                <a:gd name="T90" fmla="*/ 105 w 531"/>
                <a:gd name="T91" fmla="*/ 517 h 1547"/>
                <a:gd name="T92" fmla="*/ 142 w 531"/>
                <a:gd name="T93" fmla="*/ 563 h 1547"/>
                <a:gd name="T94" fmla="*/ 105 w 531"/>
                <a:gd name="T95" fmla="*/ 688 h 1547"/>
                <a:gd name="T96" fmla="*/ 42 w 531"/>
                <a:gd name="T97" fmla="*/ 703 h 1547"/>
                <a:gd name="T98" fmla="*/ 1 w 531"/>
                <a:gd name="T99" fmla="*/ 956 h 1547"/>
                <a:gd name="T100" fmla="*/ 50 w 531"/>
                <a:gd name="T101" fmla="*/ 988 h 1547"/>
                <a:gd name="T102" fmla="*/ 55 w 531"/>
                <a:gd name="T103" fmla="*/ 1119 h 1547"/>
                <a:gd name="T104" fmla="*/ 0 w 531"/>
                <a:gd name="T105" fmla="*/ 1153 h 1547"/>
                <a:gd name="T106" fmla="*/ 43 w 531"/>
                <a:gd name="T107" fmla="*/ 1410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1" h="1547">
                  <a:moveTo>
                    <a:pt x="224" y="1058"/>
                  </a:moveTo>
                  <a:cubicBezTo>
                    <a:pt x="224" y="1234"/>
                    <a:pt x="266" y="1400"/>
                    <a:pt x="341" y="1547"/>
                  </a:cubicBezTo>
                  <a:cubicBezTo>
                    <a:pt x="291" y="1547"/>
                    <a:pt x="291" y="1547"/>
                    <a:pt x="291" y="1547"/>
                  </a:cubicBezTo>
                  <a:cubicBezTo>
                    <a:pt x="219" y="1399"/>
                    <a:pt x="179" y="1233"/>
                    <a:pt x="179" y="1058"/>
                  </a:cubicBezTo>
                  <a:cubicBezTo>
                    <a:pt x="179" y="736"/>
                    <a:pt x="314" y="446"/>
                    <a:pt x="531" y="242"/>
                  </a:cubicBezTo>
                  <a:cubicBezTo>
                    <a:pt x="531" y="305"/>
                    <a:pt x="531" y="305"/>
                    <a:pt x="531" y="305"/>
                  </a:cubicBezTo>
                  <a:cubicBezTo>
                    <a:pt x="341" y="499"/>
                    <a:pt x="224" y="765"/>
                    <a:pt x="224" y="1058"/>
                  </a:cubicBezTo>
                  <a:close/>
                  <a:moveTo>
                    <a:pt x="354" y="807"/>
                  </a:moveTo>
                  <a:cubicBezTo>
                    <a:pt x="365" y="765"/>
                    <a:pt x="379" y="724"/>
                    <a:pt x="395" y="684"/>
                  </a:cubicBezTo>
                  <a:cubicBezTo>
                    <a:pt x="412" y="642"/>
                    <a:pt x="434" y="600"/>
                    <a:pt x="458" y="561"/>
                  </a:cubicBezTo>
                  <a:cubicBezTo>
                    <a:pt x="480" y="525"/>
                    <a:pt x="505" y="490"/>
                    <a:pt x="531" y="457"/>
                  </a:cubicBezTo>
                  <a:cubicBezTo>
                    <a:pt x="531" y="399"/>
                    <a:pt x="531" y="399"/>
                    <a:pt x="531" y="399"/>
                  </a:cubicBezTo>
                  <a:cubicBezTo>
                    <a:pt x="518" y="414"/>
                    <a:pt x="505" y="429"/>
                    <a:pt x="493" y="445"/>
                  </a:cubicBezTo>
                  <a:cubicBezTo>
                    <a:pt x="473" y="471"/>
                    <a:pt x="453" y="499"/>
                    <a:pt x="435" y="527"/>
                  </a:cubicBezTo>
                  <a:cubicBezTo>
                    <a:pt x="407" y="570"/>
                    <a:pt x="384" y="614"/>
                    <a:pt x="364" y="660"/>
                  </a:cubicBezTo>
                  <a:cubicBezTo>
                    <a:pt x="345" y="703"/>
                    <a:pt x="330" y="747"/>
                    <a:pt x="318" y="792"/>
                  </a:cubicBezTo>
                  <a:cubicBezTo>
                    <a:pt x="307" y="834"/>
                    <a:pt x="299" y="877"/>
                    <a:pt x="293" y="921"/>
                  </a:cubicBezTo>
                  <a:cubicBezTo>
                    <a:pt x="289" y="961"/>
                    <a:pt x="286" y="1002"/>
                    <a:pt x="286" y="1043"/>
                  </a:cubicBezTo>
                  <a:cubicBezTo>
                    <a:pt x="286" y="1102"/>
                    <a:pt x="291" y="1164"/>
                    <a:pt x="301" y="1225"/>
                  </a:cubicBezTo>
                  <a:cubicBezTo>
                    <a:pt x="309" y="1274"/>
                    <a:pt x="320" y="1322"/>
                    <a:pt x="334" y="1370"/>
                  </a:cubicBezTo>
                  <a:cubicBezTo>
                    <a:pt x="347" y="1412"/>
                    <a:pt x="360" y="1446"/>
                    <a:pt x="368" y="1466"/>
                  </a:cubicBezTo>
                  <a:cubicBezTo>
                    <a:pt x="375" y="1483"/>
                    <a:pt x="380" y="1494"/>
                    <a:pt x="382" y="1499"/>
                  </a:cubicBezTo>
                  <a:cubicBezTo>
                    <a:pt x="395" y="1489"/>
                    <a:pt x="453" y="1446"/>
                    <a:pt x="531" y="1377"/>
                  </a:cubicBezTo>
                  <a:cubicBezTo>
                    <a:pt x="531" y="1322"/>
                    <a:pt x="531" y="1322"/>
                    <a:pt x="531" y="1322"/>
                  </a:cubicBezTo>
                  <a:cubicBezTo>
                    <a:pt x="503" y="1348"/>
                    <a:pt x="478" y="1369"/>
                    <a:pt x="459" y="1385"/>
                  </a:cubicBezTo>
                  <a:cubicBezTo>
                    <a:pt x="430" y="1410"/>
                    <a:pt x="409" y="1426"/>
                    <a:pt x="400" y="1433"/>
                  </a:cubicBezTo>
                  <a:cubicBezTo>
                    <a:pt x="395" y="1420"/>
                    <a:pt x="380" y="1381"/>
                    <a:pt x="364" y="1324"/>
                  </a:cubicBezTo>
                  <a:cubicBezTo>
                    <a:pt x="353" y="1283"/>
                    <a:pt x="344" y="1240"/>
                    <a:pt x="338" y="1198"/>
                  </a:cubicBezTo>
                  <a:cubicBezTo>
                    <a:pt x="330" y="1144"/>
                    <a:pt x="326" y="1091"/>
                    <a:pt x="326" y="1039"/>
                  </a:cubicBezTo>
                  <a:cubicBezTo>
                    <a:pt x="326" y="1001"/>
                    <a:pt x="329" y="963"/>
                    <a:pt x="333" y="926"/>
                  </a:cubicBezTo>
                  <a:cubicBezTo>
                    <a:pt x="337" y="886"/>
                    <a:pt x="345" y="846"/>
                    <a:pt x="354" y="807"/>
                  </a:cubicBezTo>
                  <a:close/>
                  <a:moveTo>
                    <a:pt x="43" y="1410"/>
                  </a:moveTo>
                  <a:cubicBezTo>
                    <a:pt x="44" y="1412"/>
                    <a:pt x="44" y="1412"/>
                    <a:pt x="44" y="1412"/>
                  </a:cubicBezTo>
                  <a:cubicBezTo>
                    <a:pt x="101" y="1424"/>
                    <a:pt x="101" y="1424"/>
                    <a:pt x="101" y="1424"/>
                  </a:cubicBezTo>
                  <a:cubicBezTo>
                    <a:pt x="153" y="1544"/>
                    <a:pt x="153" y="1544"/>
                    <a:pt x="153" y="1544"/>
                  </a:cubicBezTo>
                  <a:cubicBezTo>
                    <a:pt x="151" y="1547"/>
                    <a:pt x="151" y="1547"/>
                    <a:pt x="151" y="1547"/>
                  </a:cubicBezTo>
                  <a:cubicBezTo>
                    <a:pt x="221" y="1547"/>
                    <a:pt x="221" y="1547"/>
                    <a:pt x="221" y="1547"/>
                  </a:cubicBezTo>
                  <a:cubicBezTo>
                    <a:pt x="154" y="1398"/>
                    <a:pt x="116" y="1232"/>
                    <a:pt x="116" y="1058"/>
                  </a:cubicBezTo>
                  <a:cubicBezTo>
                    <a:pt x="116" y="698"/>
                    <a:pt x="277" y="375"/>
                    <a:pt x="531" y="158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365" y="142"/>
                    <a:pt x="365" y="142"/>
                    <a:pt x="365" y="142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42" y="563"/>
                    <a:pt x="142" y="563"/>
                    <a:pt x="142" y="563"/>
                  </a:cubicBezTo>
                  <a:cubicBezTo>
                    <a:pt x="105" y="688"/>
                    <a:pt x="105" y="688"/>
                    <a:pt x="105" y="688"/>
                  </a:cubicBezTo>
                  <a:cubicBezTo>
                    <a:pt x="42" y="703"/>
                    <a:pt x="42" y="703"/>
                    <a:pt x="42" y="703"/>
                  </a:cubicBezTo>
                  <a:cubicBezTo>
                    <a:pt x="1" y="956"/>
                    <a:pt x="1" y="956"/>
                    <a:pt x="1" y="956"/>
                  </a:cubicBezTo>
                  <a:cubicBezTo>
                    <a:pt x="50" y="988"/>
                    <a:pt x="50" y="988"/>
                    <a:pt x="50" y="988"/>
                  </a:cubicBezTo>
                  <a:cubicBezTo>
                    <a:pt x="55" y="1119"/>
                    <a:pt x="55" y="1119"/>
                    <a:pt x="55" y="1119"/>
                  </a:cubicBezTo>
                  <a:cubicBezTo>
                    <a:pt x="0" y="1153"/>
                    <a:pt x="0" y="1153"/>
                    <a:pt x="0" y="1153"/>
                  </a:cubicBezTo>
                  <a:lnTo>
                    <a:pt x="43" y="1410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/>
        <a:buChar char="•"/>
        <a:defRPr sz="2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4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zh-CN" altLang="en-US"/>
              <a:t>汽车车身电子技术</a:t>
            </a:r>
            <a:endParaRPr kumimoji="1"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1915160" y="2072640"/>
            <a:ext cx="9629140" cy="2316480"/>
          </a:xfrm>
        </p:spPr>
        <p:txBody>
          <a:bodyPr/>
          <a:lstStyle/>
          <a:p>
            <a:r>
              <a:rPr kumimoji="1" lang="zh-CN" altLang="en-US"/>
              <a:t>模块五 驾驶员辅助系统应用</a:t>
            </a:r>
            <a:endParaRPr kumimoji="1"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972181" y="1287294"/>
            <a:ext cx="210312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kumimoji="1" lang="en-US" altLang="zh-CN" sz="12000" b="0" i="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03</a:t>
            </a:r>
            <a:endParaRPr kumimoji="1" lang="zh-CN" altLang="en-US" sz="12000" b="0" i="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组 10"/>
          <p:cNvGrpSpPr/>
          <p:nvPr userDrawn="1"/>
        </p:nvGrpSpPr>
        <p:grpSpPr>
          <a:xfrm>
            <a:off x="2663190" y="1662430"/>
            <a:ext cx="9528810" cy="1732915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gradFill>
              <a:gsLst>
                <a:gs pos="0">
                  <a:srgbClr val="E60012"/>
                </a:gs>
                <a:gs pos="100000">
                  <a:srgbClr val="B60005"/>
                </a:gs>
              </a:gsLst>
            </a:gra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p>
              <a:pPr algn="l"/>
              <a:r>
                <a:rPr kumimoji="1" lang="zh-CN" altLang="en-US" sz="5400" b="1">
                  <a:sym typeface="+mn-ea"/>
                </a:rPr>
                <a:t>任务</a:t>
              </a:r>
              <a:r>
                <a:rPr kumimoji="1" lang="en-US" altLang="zh-CN" sz="5400" b="1">
                  <a:sym typeface="+mn-ea"/>
                </a:rPr>
                <a:t>3</a:t>
              </a:r>
              <a:r>
                <a:rPr kumimoji="1" lang="zh-CN" altLang="en-US" sz="5400" b="1">
                  <a:sym typeface="+mn-ea"/>
                </a:rPr>
                <a:t>：红旗轿车自动泊车系统使用</a:t>
              </a:r>
              <a:endParaRPr kumimoji="1" lang="zh-CN" altLang="en-US" sz="5400" b="1">
                <a:sym typeface="+mn-ea"/>
              </a:endParaRPr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/>
          <a:lstStyle/>
          <a:p>
            <a:r>
              <a:rPr kumimoji="1" lang="zh-CN" altLang="en-US">
                <a:solidFill>
                  <a:schemeClr val="tx1"/>
                </a:solidFill>
              </a:rPr>
              <a:t>任务</a:t>
            </a:r>
            <a:r>
              <a:rPr kumimoji="1" lang="en-US" altLang="zh-CN">
                <a:solidFill>
                  <a:schemeClr val="tx1"/>
                </a:solidFill>
              </a:rPr>
              <a:t>3</a:t>
            </a:r>
            <a:r>
              <a:rPr kumimoji="1" lang="zh-CN" altLang="en-US">
                <a:solidFill>
                  <a:schemeClr val="tx1"/>
                </a:solidFill>
              </a:rPr>
              <a:t>：红旗轿车自动泊车系统使用</a:t>
            </a: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5" name="内容占位符 1"/>
          <p:cNvSpPr>
            <a:spLocks noGrp="1"/>
          </p:cNvSpPr>
          <p:nvPr/>
        </p:nvSpPr>
        <p:spPr>
          <a:xfrm>
            <a:off x="478155" y="892810"/>
            <a:ext cx="6587490" cy="75946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eaLnBrk="1" hangingPunct="1">
              <a:spcBef>
                <a:spcPct val="0"/>
              </a:spcBef>
              <a:buSzPct val="100000"/>
              <a:buFont typeface="Wingdings" panose="05000000000000000000" charset="0"/>
              <a:buChar char="p"/>
            </a:pPr>
            <a:r>
              <a:rPr lang="zh-CN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自动泊车系统组成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3856355" y="6034405"/>
            <a:ext cx="2969895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266700" algn="ctr">
              <a:buClrTx/>
              <a:buSzTx/>
              <a:buFontTx/>
            </a:pPr>
            <a:r>
              <a:rPr lang="zh-CN">
                <a:ea typeface="微软雅黑" panose="020B0503020204020204" charset="-122"/>
                <a:sym typeface="+mn-ea"/>
              </a:rPr>
              <a:t>超声波传感器</a:t>
            </a:r>
            <a:endParaRPr lang="zh-CN">
              <a:ea typeface="微软雅黑" panose="020B0503020204020204" charset="-122"/>
              <a:sym typeface="+mn-ea"/>
            </a:endParaRPr>
          </a:p>
        </p:txBody>
      </p:sp>
      <p:pic>
        <p:nvPicPr>
          <p:cNvPr id="42" name="图片 2"/>
          <p:cNvPicPr>
            <a:picLocks noChangeAspect="1"/>
          </p:cNvPicPr>
          <p:nvPr/>
        </p:nvPicPr>
        <p:blipFill>
          <a:blip r:embed="rId1"/>
          <a:srcRect b="11694"/>
          <a:stretch>
            <a:fillRect/>
          </a:stretch>
        </p:blipFill>
        <p:spPr>
          <a:xfrm>
            <a:off x="3205480" y="2375535"/>
            <a:ext cx="4271645" cy="351917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69315" y="1534160"/>
            <a:ext cx="1132268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indent="266700" algn="l">
              <a:buClrTx/>
              <a:buSzTx/>
              <a:buFontTx/>
            </a:pPr>
            <a:r>
              <a:rPr lang="zh-CN" sz="2400">
                <a:ea typeface="微软雅黑" panose="020B0503020204020204" charset="-122"/>
                <a:sym typeface="+mn-ea"/>
              </a:rPr>
              <a:t>汽车自动泊车系统组成由传感器、自动泊车控制器、执行器及关联系统等组成。</a:t>
            </a:r>
            <a:endParaRPr lang="zh-CN" sz="2400"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/>
          <a:lstStyle/>
          <a:p>
            <a:r>
              <a:rPr kumimoji="1" lang="zh-CN" altLang="en-US">
                <a:solidFill>
                  <a:schemeClr val="tx1"/>
                </a:solidFill>
              </a:rPr>
              <a:t>任务</a:t>
            </a:r>
            <a:r>
              <a:rPr kumimoji="1" lang="en-US" altLang="zh-CN">
                <a:solidFill>
                  <a:schemeClr val="tx1"/>
                </a:solidFill>
              </a:rPr>
              <a:t>3</a:t>
            </a:r>
            <a:r>
              <a:rPr kumimoji="1" lang="zh-CN" altLang="en-US">
                <a:solidFill>
                  <a:schemeClr val="tx1"/>
                </a:solidFill>
              </a:rPr>
              <a:t>：红旗轿车自动泊车系统使用</a:t>
            </a: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5" name="内容占位符 1"/>
          <p:cNvSpPr>
            <a:spLocks noGrp="1"/>
          </p:cNvSpPr>
          <p:nvPr/>
        </p:nvSpPr>
        <p:spPr>
          <a:xfrm>
            <a:off x="478155" y="892810"/>
            <a:ext cx="6587490" cy="75946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eaLnBrk="1" hangingPunct="1">
              <a:spcBef>
                <a:spcPct val="0"/>
              </a:spcBef>
              <a:buSzPct val="100000"/>
              <a:buFont typeface="Wingdings" panose="05000000000000000000" charset="0"/>
              <a:buChar char="p"/>
            </a:pPr>
            <a:r>
              <a:rPr lang="zh-CN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自动泊车系统使用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4323715" y="5687695"/>
            <a:ext cx="2969895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266700" algn="ctr">
              <a:buClrTx/>
              <a:buSzTx/>
              <a:buFontTx/>
            </a:pPr>
            <a:r>
              <a:rPr lang="zh-CN">
                <a:ea typeface="微软雅黑" panose="020B0503020204020204" charset="-122"/>
                <a:sym typeface="+mn-ea"/>
              </a:rPr>
              <a:t>泊车模式选择界面</a:t>
            </a:r>
            <a:endParaRPr lang="zh-CN">
              <a:ea typeface="微软雅黑" panose="020B0503020204020204" charset="-122"/>
              <a:sym typeface="+mn-ea"/>
            </a:endParaRPr>
          </a:p>
        </p:txBody>
      </p:sp>
      <p:pic>
        <p:nvPicPr>
          <p:cNvPr id="9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53690" y="1652270"/>
            <a:ext cx="6484620" cy="37064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/>
          <a:lstStyle/>
          <a:p>
            <a:r>
              <a:rPr kumimoji="1" lang="zh-CN" altLang="en-US">
                <a:solidFill>
                  <a:schemeClr val="tx1"/>
                </a:solidFill>
              </a:rPr>
              <a:t>任务</a:t>
            </a:r>
            <a:r>
              <a:rPr kumimoji="1" lang="en-US" altLang="zh-CN">
                <a:solidFill>
                  <a:schemeClr val="tx1"/>
                </a:solidFill>
              </a:rPr>
              <a:t>3</a:t>
            </a:r>
            <a:r>
              <a:rPr kumimoji="1" lang="zh-CN" altLang="en-US">
                <a:solidFill>
                  <a:schemeClr val="tx1"/>
                </a:solidFill>
              </a:rPr>
              <a:t>：红旗轿车自动泊车系统使用</a:t>
            </a: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5" name="内容占位符 1"/>
          <p:cNvSpPr>
            <a:spLocks noGrp="1"/>
          </p:cNvSpPr>
          <p:nvPr/>
        </p:nvSpPr>
        <p:spPr>
          <a:xfrm>
            <a:off x="478155" y="892810"/>
            <a:ext cx="6587490" cy="75946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eaLnBrk="1" hangingPunct="1">
              <a:spcBef>
                <a:spcPct val="0"/>
              </a:spcBef>
              <a:buSzPct val="100000"/>
              <a:buFont typeface="Wingdings" panose="05000000000000000000" charset="0"/>
              <a:buChar char="p"/>
            </a:pPr>
            <a:r>
              <a:rPr lang="zh-CN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自动泊车车位选择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453515" y="5020310"/>
            <a:ext cx="2969895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266700" algn="ctr">
              <a:buClrTx/>
              <a:buSzTx/>
              <a:buFontTx/>
            </a:pPr>
            <a:r>
              <a:rPr lang="zh-CN">
                <a:ea typeface="微软雅黑" panose="020B0503020204020204" charset="-122"/>
                <a:sym typeface="+mn-ea"/>
              </a:rPr>
              <a:t>自动选择车位界面</a:t>
            </a:r>
            <a:endParaRPr lang="zh-CN">
              <a:ea typeface="微软雅黑" panose="020B0503020204020204" charset="-122"/>
              <a:sym typeface="+mn-ea"/>
            </a:endParaRPr>
          </a:p>
        </p:txBody>
      </p:sp>
      <p:pic>
        <p:nvPicPr>
          <p:cNvPr id="12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8155" y="1809750"/>
            <a:ext cx="5160645" cy="29317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3525" y="1809750"/>
            <a:ext cx="5112385" cy="29241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6271895" y="5020310"/>
            <a:ext cx="508000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indent="266700" algn="ctr">
              <a:buClrTx/>
              <a:buSzTx/>
              <a:buFontTx/>
            </a:pPr>
            <a:r>
              <a:rPr lang="zh-CN">
                <a:ea typeface="微软雅黑" panose="020B0503020204020204" charset="-122"/>
                <a:sym typeface="+mn-ea"/>
              </a:rPr>
              <a:t>手动选择车位界面</a:t>
            </a:r>
            <a:endParaRPr lang="zh-CN"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/>
          <a:lstStyle/>
          <a:p>
            <a:r>
              <a:rPr kumimoji="1" lang="zh-CN" altLang="en-US">
                <a:solidFill>
                  <a:schemeClr val="tx1"/>
                </a:solidFill>
              </a:rPr>
              <a:t>任务</a:t>
            </a:r>
            <a:r>
              <a:rPr kumimoji="1" lang="en-US" altLang="zh-CN">
                <a:solidFill>
                  <a:schemeClr val="tx1"/>
                </a:solidFill>
              </a:rPr>
              <a:t>3</a:t>
            </a:r>
            <a:r>
              <a:rPr kumimoji="1" lang="zh-CN" altLang="en-US">
                <a:solidFill>
                  <a:schemeClr val="tx1"/>
                </a:solidFill>
              </a:rPr>
              <a:t>：红旗轿车自动泊车系统使用</a:t>
            </a: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5" name="内容占位符 1"/>
          <p:cNvSpPr>
            <a:spLocks noGrp="1"/>
          </p:cNvSpPr>
          <p:nvPr/>
        </p:nvSpPr>
        <p:spPr>
          <a:xfrm>
            <a:off x="478155" y="892810"/>
            <a:ext cx="6587490" cy="75946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eaLnBrk="1" hangingPunct="1">
              <a:spcBef>
                <a:spcPct val="0"/>
              </a:spcBef>
              <a:buSzPct val="100000"/>
              <a:buFont typeface="Wingdings" panose="05000000000000000000" charset="0"/>
              <a:buChar char="p"/>
            </a:pPr>
            <a:r>
              <a:rPr lang="zh-CN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自动泊车系统泊入功能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9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06145" y="1809750"/>
            <a:ext cx="3222625" cy="2207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3595" y="1809750"/>
            <a:ext cx="3283585" cy="2257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0705" y="1809750"/>
            <a:ext cx="3335020" cy="228536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478155" y="4250690"/>
            <a:ext cx="3510915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indent="266700" algn="ctr">
              <a:buClrTx/>
              <a:buSzTx/>
              <a:buFontTx/>
            </a:pPr>
            <a:r>
              <a:rPr lang="zh-CN">
                <a:ea typeface="微软雅黑" panose="020B0503020204020204" charset="-122"/>
                <a:sym typeface="+mn-ea"/>
              </a:rPr>
              <a:t>手柄解锁按键泊入</a:t>
            </a:r>
            <a:endParaRPr lang="zh-CN">
              <a:ea typeface="微软雅黑" panose="020B0503020204020204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211320" y="4250690"/>
            <a:ext cx="3769995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indent="266700" algn="ctr">
              <a:buClrTx/>
              <a:buSzTx/>
              <a:buFontTx/>
            </a:pPr>
            <a:r>
              <a:rPr lang="zh-CN">
                <a:ea typeface="微软雅黑" panose="020B0503020204020204" charset="-122"/>
                <a:sym typeface="+mn-ea"/>
              </a:rPr>
              <a:t> </a:t>
            </a:r>
            <a:r>
              <a:rPr lang="zh-CN">
                <a:ea typeface="微软雅黑" panose="020B0503020204020204" charset="-122"/>
                <a:sym typeface="+mn-ea"/>
              </a:rPr>
              <a:t>遥控钥匙泊车按键</a:t>
            </a:r>
            <a:endParaRPr lang="zh-CN">
              <a:ea typeface="微软雅黑" panose="020B0503020204020204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917180" y="4250690"/>
            <a:ext cx="430530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indent="266700" algn="ctr">
              <a:buClrTx/>
              <a:buSzTx/>
              <a:buFontTx/>
            </a:pPr>
            <a:r>
              <a:rPr lang="zh-CN">
                <a:ea typeface="微软雅黑" panose="020B0503020204020204" charset="-122"/>
                <a:sym typeface="+mn-ea"/>
              </a:rPr>
              <a:t>手机</a:t>
            </a:r>
            <a:r>
              <a:rPr lang="zh-CN">
                <a:ea typeface="微软雅黑" panose="020B0503020204020204" charset="-122"/>
                <a:sym typeface="+mn-ea"/>
              </a:rPr>
              <a:t>APP泊入按键界面</a:t>
            </a:r>
            <a:endParaRPr lang="zh-CN"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/>
          <a:lstStyle/>
          <a:p>
            <a:r>
              <a:rPr kumimoji="1" lang="zh-CN" altLang="en-US">
                <a:solidFill>
                  <a:schemeClr val="tx1"/>
                </a:solidFill>
              </a:rPr>
              <a:t>任务</a:t>
            </a:r>
            <a:r>
              <a:rPr kumimoji="1" lang="en-US" altLang="zh-CN">
                <a:solidFill>
                  <a:schemeClr val="tx1"/>
                </a:solidFill>
              </a:rPr>
              <a:t>3</a:t>
            </a:r>
            <a:r>
              <a:rPr kumimoji="1" lang="zh-CN" altLang="en-US">
                <a:solidFill>
                  <a:schemeClr val="tx1"/>
                </a:solidFill>
              </a:rPr>
              <a:t>：红旗轿车自动泊车系统使用</a:t>
            </a: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5" name="内容占位符 1"/>
          <p:cNvSpPr>
            <a:spLocks noGrp="1"/>
          </p:cNvSpPr>
          <p:nvPr/>
        </p:nvSpPr>
        <p:spPr>
          <a:xfrm>
            <a:off x="478155" y="892810"/>
            <a:ext cx="6587490" cy="75946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eaLnBrk="1" hangingPunct="1">
              <a:spcBef>
                <a:spcPct val="0"/>
              </a:spcBef>
              <a:buSzPct val="100000"/>
              <a:buFont typeface="Wingdings" panose="05000000000000000000" charset="0"/>
              <a:buChar char="p"/>
            </a:pPr>
            <a:r>
              <a:rPr lang="zh-CN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自动泊车系统泊出功能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9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2960" y="1819275"/>
            <a:ext cx="5406390" cy="306768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3555" y="1809750"/>
            <a:ext cx="4593590" cy="313182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299085" y="5053965"/>
            <a:ext cx="5080000" cy="2298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indent="266700" algn="ctr">
              <a:buClrTx/>
              <a:buSzTx/>
              <a:buFontTx/>
            </a:pPr>
            <a:r>
              <a:rPr lang="zh-CN">
                <a:ea typeface="微软雅黑" panose="020B0503020204020204" charset="-122"/>
                <a:sym typeface="+mn-ea"/>
              </a:rPr>
              <a:t>自动泊出出车模式界面</a:t>
            </a:r>
            <a:endParaRPr lang="zh-CN">
              <a:ea typeface="微软雅黑" panose="020B0503020204020204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610350" y="5099050"/>
            <a:ext cx="5080000" cy="2298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indent="266700" algn="ctr">
              <a:buClrTx/>
              <a:buSzTx/>
              <a:buFontTx/>
            </a:pPr>
            <a:r>
              <a:rPr lang="zh-CN">
                <a:ea typeface="微软雅黑" panose="020B0503020204020204" charset="-122"/>
                <a:sym typeface="+mn-ea"/>
              </a:rPr>
              <a:t>手机</a:t>
            </a:r>
            <a:r>
              <a:rPr lang="zh-CN">
                <a:ea typeface="微软雅黑" panose="020B0503020204020204" charset="-122"/>
                <a:sym typeface="+mn-ea"/>
              </a:rPr>
              <a:t>APP出车模式选择界面</a:t>
            </a:r>
            <a:endParaRPr lang="zh-CN"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/>
          <a:lstStyle/>
          <a:p>
            <a:r>
              <a:rPr kumimoji="1" lang="zh-CN" altLang="en-US">
                <a:solidFill>
                  <a:schemeClr val="tx1"/>
                </a:solidFill>
              </a:rPr>
              <a:t>任务</a:t>
            </a:r>
            <a:r>
              <a:rPr kumimoji="1" lang="en-US" altLang="zh-CN">
                <a:solidFill>
                  <a:schemeClr val="tx1"/>
                </a:solidFill>
              </a:rPr>
              <a:t>3</a:t>
            </a:r>
            <a:r>
              <a:rPr kumimoji="1" lang="zh-CN" altLang="en-US">
                <a:solidFill>
                  <a:schemeClr val="tx1"/>
                </a:solidFill>
              </a:rPr>
              <a:t>：红旗轿车自动泊车系统使用</a:t>
            </a: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5" name="内容占位符 1"/>
          <p:cNvSpPr>
            <a:spLocks noGrp="1"/>
          </p:cNvSpPr>
          <p:nvPr/>
        </p:nvSpPr>
        <p:spPr>
          <a:xfrm>
            <a:off x="478155" y="892810"/>
            <a:ext cx="6587490" cy="75946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eaLnBrk="1" hangingPunct="1">
              <a:spcBef>
                <a:spcPct val="0"/>
              </a:spcBef>
              <a:buSzPct val="100000"/>
              <a:buFont typeface="Wingdings" panose="05000000000000000000" charset="0"/>
              <a:buChar char="p"/>
            </a:pPr>
            <a:r>
              <a:rPr lang="zh-CN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自动泊车系统泊出方式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4" name="图片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00805" y="1281748"/>
            <a:ext cx="3223260" cy="2197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2598" y="1281748"/>
            <a:ext cx="3118485" cy="213550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400" y="3997325"/>
            <a:ext cx="4191635" cy="286131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" name="图片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8935" y="4185920"/>
            <a:ext cx="4322445" cy="24479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3368040" y="3541395"/>
            <a:ext cx="508000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indent="266700" algn="ctr">
              <a:buClrTx/>
              <a:buSzTx/>
              <a:buFontTx/>
            </a:pPr>
            <a:r>
              <a:rPr lang="zh-CN">
                <a:ea typeface="微软雅黑" panose="020B0503020204020204" charset="-122"/>
                <a:sym typeface="+mn-ea"/>
              </a:rPr>
              <a:t>手柄解锁按键出车</a:t>
            </a:r>
            <a:endParaRPr lang="zh-CN">
              <a:ea typeface="微软雅黑" panose="020B0503020204020204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101840" y="3475990"/>
            <a:ext cx="5080000" cy="2298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indent="266700" algn="ctr">
              <a:buClrTx/>
              <a:buSzTx/>
              <a:buFontTx/>
            </a:pPr>
            <a:r>
              <a:rPr lang="zh-CN">
                <a:ea typeface="微软雅黑" panose="020B0503020204020204" charset="-122"/>
                <a:sym typeface="+mn-ea"/>
              </a:rPr>
              <a:t> </a:t>
            </a:r>
            <a:r>
              <a:rPr lang="zh-CN">
                <a:ea typeface="微软雅黑" panose="020B0503020204020204" charset="-122"/>
                <a:sym typeface="+mn-ea"/>
              </a:rPr>
              <a:t>遥控钥匙泊车按键</a:t>
            </a:r>
            <a:endParaRPr lang="zh-CN">
              <a:ea typeface="微软雅黑" panose="020B0503020204020204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87400" y="6946265"/>
            <a:ext cx="5080000" cy="2298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indent="266700" algn="ctr">
              <a:buClrTx/>
              <a:buSzTx/>
              <a:buFontTx/>
            </a:pPr>
            <a:r>
              <a:rPr lang="zh-CN">
                <a:ea typeface="微软雅黑" panose="020B0503020204020204" charset="-122"/>
                <a:sym typeface="+mn-ea"/>
              </a:rPr>
              <a:t>手机</a:t>
            </a:r>
            <a:r>
              <a:rPr lang="zh-CN">
                <a:ea typeface="微软雅黑" panose="020B0503020204020204" charset="-122"/>
                <a:sym typeface="+mn-ea"/>
              </a:rPr>
              <a:t>APP出车按键界面</a:t>
            </a:r>
            <a:endParaRPr lang="zh-CN">
              <a:ea typeface="微软雅黑" panose="020B0503020204020204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490970" y="6910070"/>
            <a:ext cx="508000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indent="266700" algn="ctr">
              <a:buClrTx/>
              <a:buSzTx/>
              <a:buFontTx/>
            </a:pPr>
            <a:r>
              <a:rPr lang="zh-CN">
                <a:ea typeface="微软雅黑" panose="020B0503020204020204" charset="-122"/>
                <a:sym typeface="+mn-ea"/>
              </a:rPr>
              <a:t>手机</a:t>
            </a:r>
            <a:r>
              <a:rPr lang="zh-CN">
                <a:ea typeface="微软雅黑" panose="020B0503020204020204" charset="-122"/>
                <a:sym typeface="+mn-ea"/>
              </a:rPr>
              <a:t>APP遥控出车界面</a:t>
            </a:r>
            <a:endParaRPr lang="zh-CN"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主题</Template>
  <TotalTime>0</TotalTime>
  <Words>344</Words>
  <Application>WPS 演示</Application>
  <PresentationFormat>宽屏</PresentationFormat>
  <Paragraphs>60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8" baseType="lpstr">
      <vt:lpstr>Arial</vt:lpstr>
      <vt:lpstr>宋体</vt:lpstr>
      <vt:lpstr>Wingdings</vt:lpstr>
      <vt:lpstr>微软雅黑</vt:lpstr>
      <vt:lpstr>Arial</vt:lpstr>
      <vt:lpstr>Wingdings</vt:lpstr>
      <vt:lpstr>Arial Unicode MS</vt:lpstr>
      <vt:lpstr>等线</vt:lpstr>
      <vt:lpstr>Office 主题</vt:lpstr>
      <vt:lpstr>模块五 驾驶员辅助系统应用</vt:lpstr>
      <vt:lpstr>PowerPoint 演示文稿</vt:lpstr>
      <vt:lpstr>任务3：红旗轿车自动泊车系统使用</vt:lpstr>
      <vt:lpstr>任务3：红旗轿车自动泊车系统使用</vt:lpstr>
      <vt:lpstr>任务3：红旗轿车自动泊车系统使用</vt:lpstr>
      <vt:lpstr>任务3：红旗轿车自动泊车系统使用</vt:lpstr>
      <vt:lpstr>任务3：红旗轿车自动泊车系统使用</vt:lpstr>
      <vt:lpstr>任务3：红旗轿车自动泊车系统使用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User</dc:creator>
  <cp:lastModifiedBy>孙乐春</cp:lastModifiedBy>
  <cp:revision>48</cp:revision>
  <dcterms:created xsi:type="dcterms:W3CDTF">2020-12-30T01:48:00Z</dcterms:created>
  <dcterms:modified xsi:type="dcterms:W3CDTF">2021-11-24T05:42:07Z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ICV">
    <vt:lpwstr>C29B9E10315D41A4AC3D5EF0DDF89F96</vt:lpwstr>
  </property>
</Properties>
</file>